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4" r:id="rId38"/>
    <p:sldId id="292" r:id="rId39"/>
    <p:sldId id="293" r:id="rId40"/>
    <p:sldId id="294" r:id="rId41"/>
    <p:sldId id="295" r:id="rId42"/>
    <p:sldId id="296" r:id="rId43"/>
    <p:sldId id="305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40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32" r:id="rId85"/>
    <p:sldId id="321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FFF42D4-67EA-4626-8169-B82DCF257F57}">
          <p14:sldIdLst>
            <p14:sldId id="256"/>
            <p14:sldId id="257"/>
            <p14:sldId id="258"/>
            <p14:sldId id="259"/>
          </p14:sldIdLst>
        </p14:section>
        <p14:section name="Sezione senza titolo" id="{28DBEEA1-E362-4F99-8BFA-5B23F8D3C886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4"/>
            <p14:sldId id="292"/>
            <p14:sldId id="293"/>
            <p14:sldId id="294"/>
            <p14:sldId id="295"/>
            <p14:sldId id="296"/>
            <p14:sldId id="305"/>
            <p14:sldId id="297"/>
            <p14:sldId id="298"/>
            <p14:sldId id="299"/>
            <p14:sldId id="300"/>
            <p14:sldId id="301"/>
            <p14:sldId id="302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4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32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hyperlink" Target="http://technofaq.org/posts/2016/12/a-comprehensive-guide-for-starting-the-successful-ecommerce-website/" TargetMode="External"/><Relationship Id="rId1" Type="http://schemas.openxmlformats.org/officeDocument/2006/relationships/image" Target="../media/image23.jp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hyperlink" Target="http://technofaq.org/posts/2016/12/a-comprehensive-guide-for-starting-the-successful-ecommerce-website/" TargetMode="External"/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A3791F-B136-44A9-97EF-CDB42FE4306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F5C90F09-2FFF-49A2-9246-6373A0BECD5E}">
      <dgm:prSet/>
      <dgm:spPr/>
      <dgm:t>
        <a:bodyPr/>
        <a:lstStyle/>
        <a:p>
          <a:r>
            <a:rPr lang="it-IT"/>
            <a:t>TELEcomunicazione + inforMATICA</a:t>
          </a:r>
        </a:p>
      </dgm:t>
    </dgm:pt>
    <dgm:pt modelId="{A6363249-511F-4A2A-9B2E-1A863B72FCA0}" type="parTrans" cxnId="{C0060AAA-9375-478B-8D70-84BDB4A7EFC6}">
      <dgm:prSet/>
      <dgm:spPr/>
      <dgm:t>
        <a:bodyPr/>
        <a:lstStyle/>
        <a:p>
          <a:endParaRPr lang="it-IT"/>
        </a:p>
      </dgm:t>
    </dgm:pt>
    <dgm:pt modelId="{8BD75E79-341D-428D-A103-BB54729E31D5}" type="sibTrans" cxnId="{C0060AAA-9375-478B-8D70-84BDB4A7EFC6}">
      <dgm:prSet/>
      <dgm:spPr/>
      <dgm:t>
        <a:bodyPr/>
        <a:lstStyle/>
        <a:p>
          <a:endParaRPr lang="it-IT"/>
        </a:p>
      </dgm:t>
    </dgm:pt>
    <dgm:pt modelId="{14263A7E-F689-4155-A524-18EF42964FBE}">
      <dgm:prSet/>
      <dgm:spPr/>
      <dgm:t>
        <a:bodyPr/>
        <a:lstStyle/>
        <a:p>
          <a:r>
            <a:rPr lang="it-IT"/>
            <a:t>Si occupa dell'elaborazione a distanza delle informazioni, resa possibile grazie ad un sistema di trasmissione dei dati chiamata network</a:t>
          </a:r>
        </a:p>
      </dgm:t>
    </dgm:pt>
    <dgm:pt modelId="{580963CA-FABD-471A-B0A6-F451F986B747}" type="parTrans" cxnId="{63807835-3778-4546-B387-145FC7C681A7}">
      <dgm:prSet/>
      <dgm:spPr/>
      <dgm:t>
        <a:bodyPr/>
        <a:lstStyle/>
        <a:p>
          <a:endParaRPr lang="it-IT"/>
        </a:p>
      </dgm:t>
    </dgm:pt>
    <dgm:pt modelId="{A774F6FD-7196-4199-9809-CFE5350C803C}" type="sibTrans" cxnId="{63807835-3778-4546-B387-145FC7C681A7}">
      <dgm:prSet/>
      <dgm:spPr/>
      <dgm:t>
        <a:bodyPr/>
        <a:lstStyle/>
        <a:p>
          <a:endParaRPr lang="it-IT"/>
        </a:p>
      </dgm:t>
    </dgm:pt>
    <dgm:pt modelId="{FC6E8E7C-4A92-4E7E-9C15-BF314533D4DB}" type="pres">
      <dgm:prSet presAssocID="{DBA3791F-B136-44A9-97EF-CDB42FE4306A}" presName="vert0" presStyleCnt="0">
        <dgm:presLayoutVars>
          <dgm:dir/>
          <dgm:animOne val="branch"/>
          <dgm:animLvl val="lvl"/>
        </dgm:presLayoutVars>
      </dgm:prSet>
      <dgm:spPr/>
    </dgm:pt>
    <dgm:pt modelId="{CAB553CA-D19F-4ECE-94C7-249C9DE7896B}" type="pres">
      <dgm:prSet presAssocID="{F5C90F09-2FFF-49A2-9246-6373A0BECD5E}" presName="thickLine" presStyleLbl="alignNode1" presStyleIdx="0" presStyleCnt="2"/>
      <dgm:spPr/>
    </dgm:pt>
    <dgm:pt modelId="{FC76AAFD-3E80-4E7F-9372-372F4997D1A3}" type="pres">
      <dgm:prSet presAssocID="{F5C90F09-2FFF-49A2-9246-6373A0BECD5E}" presName="horz1" presStyleCnt="0"/>
      <dgm:spPr/>
    </dgm:pt>
    <dgm:pt modelId="{8AF086B3-85F0-4833-8454-75A3EBD1D7BA}" type="pres">
      <dgm:prSet presAssocID="{F5C90F09-2FFF-49A2-9246-6373A0BECD5E}" presName="tx1" presStyleLbl="revTx" presStyleIdx="0" presStyleCnt="2"/>
      <dgm:spPr/>
    </dgm:pt>
    <dgm:pt modelId="{24D39DE3-68B9-46FF-AC72-2B9798F9A7E9}" type="pres">
      <dgm:prSet presAssocID="{F5C90F09-2FFF-49A2-9246-6373A0BECD5E}" presName="vert1" presStyleCnt="0"/>
      <dgm:spPr/>
    </dgm:pt>
    <dgm:pt modelId="{CE122FC3-35F7-457B-8268-5CD89716B2C5}" type="pres">
      <dgm:prSet presAssocID="{14263A7E-F689-4155-A524-18EF42964FBE}" presName="thickLine" presStyleLbl="alignNode1" presStyleIdx="1" presStyleCnt="2"/>
      <dgm:spPr/>
    </dgm:pt>
    <dgm:pt modelId="{3400EEEA-6790-4317-BB4B-5C8408B1D90E}" type="pres">
      <dgm:prSet presAssocID="{14263A7E-F689-4155-A524-18EF42964FBE}" presName="horz1" presStyleCnt="0"/>
      <dgm:spPr/>
    </dgm:pt>
    <dgm:pt modelId="{220F0DFE-FAB0-40FC-9A2E-8A60905B87E2}" type="pres">
      <dgm:prSet presAssocID="{14263A7E-F689-4155-A524-18EF42964FBE}" presName="tx1" presStyleLbl="revTx" presStyleIdx="1" presStyleCnt="2"/>
      <dgm:spPr/>
    </dgm:pt>
    <dgm:pt modelId="{68D68C72-C7FD-4A03-A225-2493909D4D4C}" type="pres">
      <dgm:prSet presAssocID="{14263A7E-F689-4155-A524-18EF42964FBE}" presName="vert1" presStyleCnt="0"/>
      <dgm:spPr/>
    </dgm:pt>
  </dgm:ptLst>
  <dgm:cxnLst>
    <dgm:cxn modelId="{63807835-3778-4546-B387-145FC7C681A7}" srcId="{DBA3791F-B136-44A9-97EF-CDB42FE4306A}" destId="{14263A7E-F689-4155-A524-18EF42964FBE}" srcOrd="1" destOrd="0" parTransId="{580963CA-FABD-471A-B0A6-F451F986B747}" sibTransId="{A774F6FD-7196-4199-9809-CFE5350C803C}"/>
    <dgm:cxn modelId="{4FB94037-ED63-4BB1-97F7-8F3C9F16BB20}" type="presOf" srcId="{DBA3791F-B136-44A9-97EF-CDB42FE4306A}" destId="{FC6E8E7C-4A92-4E7E-9C15-BF314533D4DB}" srcOrd="0" destOrd="0" presId="urn:microsoft.com/office/officeart/2008/layout/LinedList"/>
    <dgm:cxn modelId="{FCE0E388-C651-475D-954D-C8699B1D2AC6}" type="presOf" srcId="{F5C90F09-2FFF-49A2-9246-6373A0BECD5E}" destId="{8AF086B3-85F0-4833-8454-75A3EBD1D7BA}" srcOrd="0" destOrd="0" presId="urn:microsoft.com/office/officeart/2008/layout/LinedList"/>
    <dgm:cxn modelId="{C0060AAA-9375-478B-8D70-84BDB4A7EFC6}" srcId="{DBA3791F-B136-44A9-97EF-CDB42FE4306A}" destId="{F5C90F09-2FFF-49A2-9246-6373A0BECD5E}" srcOrd="0" destOrd="0" parTransId="{A6363249-511F-4A2A-9B2E-1A863B72FCA0}" sibTransId="{8BD75E79-341D-428D-A103-BB54729E31D5}"/>
    <dgm:cxn modelId="{FC638BE1-AC22-4D7E-A3D1-218D3FE81649}" type="presOf" srcId="{14263A7E-F689-4155-A524-18EF42964FBE}" destId="{220F0DFE-FAB0-40FC-9A2E-8A60905B87E2}" srcOrd="0" destOrd="0" presId="urn:microsoft.com/office/officeart/2008/layout/LinedList"/>
    <dgm:cxn modelId="{D15957FA-C012-49FE-B8F7-821BAC037F76}" type="presParOf" srcId="{FC6E8E7C-4A92-4E7E-9C15-BF314533D4DB}" destId="{CAB553CA-D19F-4ECE-94C7-249C9DE7896B}" srcOrd="0" destOrd="0" presId="urn:microsoft.com/office/officeart/2008/layout/LinedList"/>
    <dgm:cxn modelId="{5A4D567A-08BE-4144-A586-64E91DFDE87B}" type="presParOf" srcId="{FC6E8E7C-4A92-4E7E-9C15-BF314533D4DB}" destId="{FC76AAFD-3E80-4E7F-9372-372F4997D1A3}" srcOrd="1" destOrd="0" presId="urn:microsoft.com/office/officeart/2008/layout/LinedList"/>
    <dgm:cxn modelId="{951E7E8D-6208-4777-9425-7046E5EFF7A3}" type="presParOf" srcId="{FC76AAFD-3E80-4E7F-9372-372F4997D1A3}" destId="{8AF086B3-85F0-4833-8454-75A3EBD1D7BA}" srcOrd="0" destOrd="0" presId="urn:microsoft.com/office/officeart/2008/layout/LinedList"/>
    <dgm:cxn modelId="{40F9CEF5-9A22-4887-8F70-6BBE8FF044FB}" type="presParOf" srcId="{FC76AAFD-3E80-4E7F-9372-372F4997D1A3}" destId="{24D39DE3-68B9-46FF-AC72-2B9798F9A7E9}" srcOrd="1" destOrd="0" presId="urn:microsoft.com/office/officeart/2008/layout/LinedList"/>
    <dgm:cxn modelId="{3AF5A2C5-E2BA-494C-B01E-F32DC977C1BC}" type="presParOf" srcId="{FC6E8E7C-4A92-4E7E-9C15-BF314533D4DB}" destId="{CE122FC3-35F7-457B-8268-5CD89716B2C5}" srcOrd="2" destOrd="0" presId="urn:microsoft.com/office/officeart/2008/layout/LinedList"/>
    <dgm:cxn modelId="{3F3DFB8C-DD0C-4E1E-BB29-A7207F02CD52}" type="presParOf" srcId="{FC6E8E7C-4A92-4E7E-9C15-BF314533D4DB}" destId="{3400EEEA-6790-4317-BB4B-5C8408B1D90E}" srcOrd="3" destOrd="0" presId="urn:microsoft.com/office/officeart/2008/layout/LinedList"/>
    <dgm:cxn modelId="{CE4D79E2-DC95-4627-9D9E-228F6CFE465F}" type="presParOf" srcId="{3400EEEA-6790-4317-BB4B-5C8408B1D90E}" destId="{220F0DFE-FAB0-40FC-9A2E-8A60905B87E2}" srcOrd="0" destOrd="0" presId="urn:microsoft.com/office/officeart/2008/layout/LinedList"/>
    <dgm:cxn modelId="{ABC395DA-F5BF-4523-A769-AE647CFEEC7C}" type="presParOf" srcId="{3400EEEA-6790-4317-BB4B-5C8408B1D90E}" destId="{68D68C72-C7FD-4A03-A225-2493909D4D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6C88E1-3832-4D58-8DDE-D6AD9F374135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37877158-1681-4147-BD8B-4A67263CF6C7}">
      <dgm:prSet/>
      <dgm:spPr/>
      <dgm:t>
        <a:bodyPr/>
        <a:lstStyle/>
        <a:p>
          <a:r>
            <a:rPr lang="it-IT"/>
            <a:t>"Ogni iniziativa a supporto dell'attività commerciale di un'azienda che venga svolta sulla rete Internet"</a:t>
          </a:r>
        </a:p>
      </dgm:t>
    </dgm:pt>
    <dgm:pt modelId="{25A621DF-BD65-4973-90A4-DB900571B8AE}" type="parTrans" cxnId="{60582314-5B5A-4941-B4FF-175434CA1B50}">
      <dgm:prSet/>
      <dgm:spPr/>
      <dgm:t>
        <a:bodyPr/>
        <a:lstStyle/>
        <a:p>
          <a:endParaRPr lang="it-IT"/>
        </a:p>
      </dgm:t>
    </dgm:pt>
    <dgm:pt modelId="{FE73DCF5-867F-4D11-8739-97BAB4044214}" type="sibTrans" cxnId="{60582314-5B5A-4941-B4FF-175434CA1B50}">
      <dgm:prSet/>
      <dgm:spPr/>
      <dgm:t>
        <a:bodyPr/>
        <a:lstStyle/>
        <a:p>
          <a:endParaRPr lang="it-IT"/>
        </a:p>
      </dgm:t>
    </dgm:pt>
    <dgm:pt modelId="{791E6E2E-6613-45A4-85EC-E0903B6AF32E}" type="pres">
      <dgm:prSet presAssocID="{1F6C88E1-3832-4D58-8DDE-D6AD9F374135}" presName="linearFlow" presStyleCnt="0">
        <dgm:presLayoutVars>
          <dgm:dir/>
          <dgm:resizeHandles val="exact"/>
        </dgm:presLayoutVars>
      </dgm:prSet>
      <dgm:spPr/>
    </dgm:pt>
    <dgm:pt modelId="{D9F90F80-C16B-4DD2-AE6D-935BF3EC4B59}" type="pres">
      <dgm:prSet presAssocID="{37877158-1681-4147-BD8B-4A67263CF6C7}" presName="composite" presStyleCnt="0"/>
      <dgm:spPr/>
    </dgm:pt>
    <dgm:pt modelId="{67A7A156-5621-4367-B1FE-BFAAE2649DE6}" type="pres">
      <dgm:prSet presAssocID="{37877158-1681-4147-BD8B-4A67263CF6C7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9000" r="-39000"/>
          </a:stretch>
        </a:blipFill>
      </dgm:spPr>
    </dgm:pt>
    <dgm:pt modelId="{DA56316E-9FF0-4138-8671-0FD99220F5F7}" type="pres">
      <dgm:prSet presAssocID="{37877158-1681-4147-BD8B-4A67263CF6C7}" presName="txShp" presStyleLbl="node1" presStyleIdx="0" presStyleCnt="1">
        <dgm:presLayoutVars>
          <dgm:bulletEnabled val="1"/>
        </dgm:presLayoutVars>
      </dgm:prSet>
      <dgm:spPr/>
    </dgm:pt>
  </dgm:ptLst>
  <dgm:cxnLst>
    <dgm:cxn modelId="{60582314-5B5A-4941-B4FF-175434CA1B50}" srcId="{1F6C88E1-3832-4D58-8DDE-D6AD9F374135}" destId="{37877158-1681-4147-BD8B-4A67263CF6C7}" srcOrd="0" destOrd="0" parTransId="{25A621DF-BD65-4973-90A4-DB900571B8AE}" sibTransId="{FE73DCF5-867F-4D11-8739-97BAB4044214}"/>
    <dgm:cxn modelId="{01DCB516-8481-4AB6-A0F3-990D5FBCEE64}" type="presOf" srcId="{37877158-1681-4147-BD8B-4A67263CF6C7}" destId="{DA56316E-9FF0-4138-8671-0FD99220F5F7}" srcOrd="0" destOrd="0" presId="urn:microsoft.com/office/officeart/2005/8/layout/vList3"/>
    <dgm:cxn modelId="{D73583D4-E13E-4F65-A4C0-65ACE441040A}" type="presOf" srcId="{1F6C88E1-3832-4D58-8DDE-D6AD9F374135}" destId="{791E6E2E-6613-45A4-85EC-E0903B6AF32E}" srcOrd="0" destOrd="0" presId="urn:microsoft.com/office/officeart/2005/8/layout/vList3"/>
    <dgm:cxn modelId="{D184392C-9A63-4169-9EFF-87B0F4C81D91}" type="presParOf" srcId="{791E6E2E-6613-45A4-85EC-E0903B6AF32E}" destId="{D9F90F80-C16B-4DD2-AE6D-935BF3EC4B59}" srcOrd="0" destOrd="0" presId="urn:microsoft.com/office/officeart/2005/8/layout/vList3"/>
    <dgm:cxn modelId="{E9F15CEB-DBB8-408D-94B9-4D46DC033CF2}" type="presParOf" srcId="{D9F90F80-C16B-4DD2-AE6D-935BF3EC4B59}" destId="{67A7A156-5621-4367-B1FE-BFAAE2649DE6}" srcOrd="0" destOrd="0" presId="urn:microsoft.com/office/officeart/2005/8/layout/vList3"/>
    <dgm:cxn modelId="{6D13BF83-D483-49FD-B1A3-27A4C5FA3C07}" type="presParOf" srcId="{D9F90F80-C16B-4DD2-AE6D-935BF3EC4B59}" destId="{DA56316E-9FF0-4138-8671-0FD99220F5F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2CE6AF3-005C-43CB-87FC-7767DD296BF9}" type="doc">
      <dgm:prSet loTypeId="urn:microsoft.com/office/officeart/2005/8/layout/cycle2" loCatId="cycle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F98006C-9F00-4F46-91CB-4B34E2C5EEFA}">
      <dgm:prSet/>
      <dgm:spPr/>
      <dgm:t>
        <a:bodyPr/>
        <a:lstStyle/>
        <a:p>
          <a:r>
            <a:rPr lang="it-IT"/>
            <a:t>Servizi prestati dalle pubbliche amministrazioni ai cittadini e alle imprese</a:t>
          </a:r>
        </a:p>
      </dgm:t>
    </dgm:pt>
    <dgm:pt modelId="{73E6B2B1-8F42-4D5B-95B2-9001A8EB5A9E}" type="parTrans" cxnId="{0FCABA12-9935-45D2-96ED-9986E87DD3EF}">
      <dgm:prSet/>
      <dgm:spPr/>
      <dgm:t>
        <a:bodyPr/>
        <a:lstStyle/>
        <a:p>
          <a:endParaRPr lang="it-IT"/>
        </a:p>
      </dgm:t>
    </dgm:pt>
    <dgm:pt modelId="{EE1DF0F2-C128-481E-807D-15AD64C475A6}" type="sibTrans" cxnId="{0FCABA12-9935-45D2-96ED-9986E87DD3EF}">
      <dgm:prSet/>
      <dgm:spPr/>
      <dgm:t>
        <a:bodyPr/>
        <a:lstStyle/>
        <a:p>
          <a:endParaRPr lang="it-IT"/>
        </a:p>
      </dgm:t>
    </dgm:pt>
    <dgm:pt modelId="{799AAD18-F554-4CCA-940D-54C0CF43E251}" type="pres">
      <dgm:prSet presAssocID="{72CE6AF3-005C-43CB-87FC-7767DD296BF9}" presName="cycle" presStyleCnt="0">
        <dgm:presLayoutVars>
          <dgm:dir/>
          <dgm:resizeHandles val="exact"/>
        </dgm:presLayoutVars>
      </dgm:prSet>
      <dgm:spPr/>
    </dgm:pt>
    <dgm:pt modelId="{61CA4396-E9F0-4C50-ACAA-46CA945B223E}" type="pres">
      <dgm:prSet presAssocID="{9F98006C-9F00-4F46-91CB-4B34E2C5EEFA}" presName="node" presStyleLbl="node1" presStyleIdx="0" presStyleCnt="1">
        <dgm:presLayoutVars>
          <dgm:bulletEnabled val="1"/>
        </dgm:presLayoutVars>
      </dgm:prSet>
      <dgm:spPr/>
    </dgm:pt>
  </dgm:ptLst>
  <dgm:cxnLst>
    <dgm:cxn modelId="{0FCABA12-9935-45D2-96ED-9986E87DD3EF}" srcId="{72CE6AF3-005C-43CB-87FC-7767DD296BF9}" destId="{9F98006C-9F00-4F46-91CB-4B34E2C5EEFA}" srcOrd="0" destOrd="0" parTransId="{73E6B2B1-8F42-4D5B-95B2-9001A8EB5A9E}" sibTransId="{EE1DF0F2-C128-481E-807D-15AD64C475A6}"/>
    <dgm:cxn modelId="{D920C380-9BB4-4BF8-85A3-6C9A3055357B}" type="presOf" srcId="{9F98006C-9F00-4F46-91CB-4B34E2C5EEFA}" destId="{61CA4396-E9F0-4C50-ACAA-46CA945B223E}" srcOrd="0" destOrd="0" presId="urn:microsoft.com/office/officeart/2005/8/layout/cycle2"/>
    <dgm:cxn modelId="{5DD645CA-2650-49CE-991B-3C69A8ACD21E}" type="presOf" srcId="{72CE6AF3-005C-43CB-87FC-7767DD296BF9}" destId="{799AAD18-F554-4CCA-940D-54C0CF43E251}" srcOrd="0" destOrd="0" presId="urn:microsoft.com/office/officeart/2005/8/layout/cycle2"/>
    <dgm:cxn modelId="{BCFB0D44-37B6-45EE-9CDA-3635E96594BC}" type="presParOf" srcId="{799AAD18-F554-4CCA-940D-54C0CF43E251}" destId="{61CA4396-E9F0-4C50-ACAA-46CA945B223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365A0C5-EA5E-4579-9559-9CFAA081FEF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57EF24AD-F684-4DA0-A610-914BC70D51E8}">
      <dgm:prSet/>
      <dgm:spPr/>
      <dgm:t>
        <a:bodyPr/>
        <a:lstStyle/>
        <a:p>
          <a:r>
            <a:rPr lang="it-IT"/>
            <a:t>Semplici informazioni</a:t>
          </a:r>
        </a:p>
      </dgm:t>
    </dgm:pt>
    <dgm:pt modelId="{B85EDD70-B2DE-4A5A-8C77-9D734A7E1CE0}" type="parTrans" cxnId="{3E5CF21E-EEF0-461D-823D-F881D17E592A}">
      <dgm:prSet/>
      <dgm:spPr/>
      <dgm:t>
        <a:bodyPr/>
        <a:lstStyle/>
        <a:p>
          <a:endParaRPr lang="it-IT"/>
        </a:p>
      </dgm:t>
    </dgm:pt>
    <dgm:pt modelId="{F4EF163B-3D86-4E52-9A2B-CD624A71DBE2}" type="sibTrans" cxnId="{3E5CF21E-EEF0-461D-823D-F881D17E592A}">
      <dgm:prSet/>
      <dgm:spPr/>
      <dgm:t>
        <a:bodyPr/>
        <a:lstStyle/>
        <a:p>
          <a:endParaRPr lang="it-IT"/>
        </a:p>
      </dgm:t>
    </dgm:pt>
    <dgm:pt modelId="{44A44271-C948-4D13-8227-26FDC72A6E91}">
      <dgm:prSet/>
      <dgm:spPr/>
      <dgm:t>
        <a:bodyPr/>
        <a:lstStyle/>
        <a:p>
          <a:r>
            <a:rPr lang="it-IT"/>
            <a:t>Certificazioni</a:t>
          </a:r>
        </a:p>
      </dgm:t>
    </dgm:pt>
    <dgm:pt modelId="{58C05F49-1CD8-4F69-895C-8D8E631F5B53}" type="parTrans" cxnId="{841C26D7-B65A-4A25-94C9-57FD8FF1EC56}">
      <dgm:prSet/>
      <dgm:spPr/>
      <dgm:t>
        <a:bodyPr/>
        <a:lstStyle/>
        <a:p>
          <a:endParaRPr lang="it-IT"/>
        </a:p>
      </dgm:t>
    </dgm:pt>
    <dgm:pt modelId="{4D4CA096-9778-487A-95CA-9CC569DB73CF}" type="sibTrans" cxnId="{841C26D7-B65A-4A25-94C9-57FD8FF1EC56}">
      <dgm:prSet/>
      <dgm:spPr/>
      <dgm:t>
        <a:bodyPr/>
        <a:lstStyle/>
        <a:p>
          <a:endParaRPr lang="it-IT"/>
        </a:p>
      </dgm:t>
    </dgm:pt>
    <dgm:pt modelId="{9A841619-F191-4AA9-9365-35AEFC848277}">
      <dgm:prSet/>
      <dgm:spPr/>
      <dgm:t>
        <a:bodyPr/>
        <a:lstStyle/>
        <a:p>
          <a:r>
            <a:rPr lang="it-IT"/>
            <a:t>Moduli di pagamento delle imposte</a:t>
          </a:r>
        </a:p>
      </dgm:t>
    </dgm:pt>
    <dgm:pt modelId="{D0731F9D-BD71-4444-9536-A0588F71B8C4}" type="parTrans" cxnId="{5761E0BB-64A1-4E44-88DF-72F1B1928DE5}">
      <dgm:prSet/>
      <dgm:spPr/>
      <dgm:t>
        <a:bodyPr/>
        <a:lstStyle/>
        <a:p>
          <a:endParaRPr lang="it-IT"/>
        </a:p>
      </dgm:t>
    </dgm:pt>
    <dgm:pt modelId="{F5F62604-D7B5-4E95-B1A0-1E4EFACAC5DE}" type="sibTrans" cxnId="{5761E0BB-64A1-4E44-88DF-72F1B1928DE5}">
      <dgm:prSet/>
      <dgm:spPr/>
      <dgm:t>
        <a:bodyPr/>
        <a:lstStyle/>
        <a:p>
          <a:endParaRPr lang="it-IT"/>
        </a:p>
      </dgm:t>
    </dgm:pt>
    <dgm:pt modelId="{200329B8-6E4A-40EB-97B8-6218A63A523F}">
      <dgm:prSet/>
      <dgm:spPr/>
      <dgm:t>
        <a:bodyPr/>
        <a:lstStyle/>
        <a:p>
          <a:r>
            <a:rPr lang="it-IT"/>
            <a:t>E-learning</a:t>
          </a:r>
        </a:p>
      </dgm:t>
    </dgm:pt>
    <dgm:pt modelId="{F1C5AF17-7706-4A48-A3C4-68DC695A54CC}" type="parTrans" cxnId="{0899145E-8F0F-48A3-8907-314281C287D0}">
      <dgm:prSet/>
      <dgm:spPr/>
      <dgm:t>
        <a:bodyPr/>
        <a:lstStyle/>
        <a:p>
          <a:endParaRPr lang="it-IT"/>
        </a:p>
      </dgm:t>
    </dgm:pt>
    <dgm:pt modelId="{8C548A63-7223-4F76-B55B-4BAEB5A38B74}" type="sibTrans" cxnId="{0899145E-8F0F-48A3-8907-314281C287D0}">
      <dgm:prSet/>
      <dgm:spPr/>
      <dgm:t>
        <a:bodyPr/>
        <a:lstStyle/>
        <a:p>
          <a:endParaRPr lang="it-IT"/>
        </a:p>
      </dgm:t>
    </dgm:pt>
    <dgm:pt modelId="{08FC6D22-B2EC-45CD-98A4-48B54D43ACB6}">
      <dgm:prSet/>
      <dgm:spPr/>
      <dgm:t>
        <a:bodyPr/>
        <a:lstStyle/>
        <a:p>
          <a:r>
            <a:rPr lang="it-IT"/>
            <a:t>Raccolta domande e offerte di lavoro</a:t>
          </a:r>
        </a:p>
      </dgm:t>
    </dgm:pt>
    <dgm:pt modelId="{3F876780-317F-4AEE-9A51-B0B743F519ED}" type="parTrans" cxnId="{EEAED53A-5539-48E9-B432-266F18C08659}">
      <dgm:prSet/>
      <dgm:spPr/>
      <dgm:t>
        <a:bodyPr/>
        <a:lstStyle/>
        <a:p>
          <a:endParaRPr lang="it-IT"/>
        </a:p>
      </dgm:t>
    </dgm:pt>
    <dgm:pt modelId="{4DA8B18F-BF76-4797-B847-01D76F3C3506}" type="sibTrans" cxnId="{EEAED53A-5539-48E9-B432-266F18C08659}">
      <dgm:prSet/>
      <dgm:spPr/>
      <dgm:t>
        <a:bodyPr/>
        <a:lstStyle/>
        <a:p>
          <a:endParaRPr lang="it-IT"/>
        </a:p>
      </dgm:t>
    </dgm:pt>
    <dgm:pt modelId="{9929F5DD-C34A-43A5-9C02-E1F16E39DB00}" type="pres">
      <dgm:prSet presAssocID="{3365A0C5-EA5E-4579-9559-9CFAA081FEF1}" presName="compositeShape" presStyleCnt="0">
        <dgm:presLayoutVars>
          <dgm:chMax val="7"/>
          <dgm:dir/>
          <dgm:resizeHandles val="exact"/>
        </dgm:presLayoutVars>
      </dgm:prSet>
      <dgm:spPr/>
    </dgm:pt>
    <dgm:pt modelId="{2207909F-B4EB-454F-A3AD-8B9ED6711F27}" type="pres">
      <dgm:prSet presAssocID="{57EF24AD-F684-4DA0-A610-914BC70D51E8}" presName="circ1" presStyleLbl="vennNode1" presStyleIdx="0" presStyleCnt="5"/>
      <dgm:spPr/>
    </dgm:pt>
    <dgm:pt modelId="{2F104973-DA56-42EE-96C5-254060FA7605}" type="pres">
      <dgm:prSet presAssocID="{57EF24AD-F684-4DA0-A610-914BC70D51E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8F9BB47-E7FD-4BA8-82BF-6A76B8766793}" type="pres">
      <dgm:prSet presAssocID="{44A44271-C948-4D13-8227-26FDC72A6E91}" presName="circ2" presStyleLbl="vennNode1" presStyleIdx="1" presStyleCnt="5"/>
      <dgm:spPr/>
    </dgm:pt>
    <dgm:pt modelId="{367DEE70-718A-4996-8FDC-446634FADC90}" type="pres">
      <dgm:prSet presAssocID="{44A44271-C948-4D13-8227-26FDC72A6E9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2CC64B7-0EA0-41C0-9C66-FDB8901C9FB8}" type="pres">
      <dgm:prSet presAssocID="{9A841619-F191-4AA9-9365-35AEFC848277}" presName="circ3" presStyleLbl="vennNode1" presStyleIdx="2" presStyleCnt="5"/>
      <dgm:spPr/>
    </dgm:pt>
    <dgm:pt modelId="{80349830-9D69-4DBE-944A-6E55FA688EFA}" type="pres">
      <dgm:prSet presAssocID="{9A841619-F191-4AA9-9365-35AEFC84827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5307561-540C-4BA3-96CE-BFD9D4D8CBD5}" type="pres">
      <dgm:prSet presAssocID="{200329B8-6E4A-40EB-97B8-6218A63A523F}" presName="circ4" presStyleLbl="vennNode1" presStyleIdx="3" presStyleCnt="5"/>
      <dgm:spPr/>
    </dgm:pt>
    <dgm:pt modelId="{78160842-9B0B-413A-8C75-0064F8ED40D5}" type="pres">
      <dgm:prSet presAssocID="{200329B8-6E4A-40EB-97B8-6218A63A523F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83B9BD0-DD8C-4B8C-916B-7B20B4F20304}" type="pres">
      <dgm:prSet presAssocID="{08FC6D22-B2EC-45CD-98A4-48B54D43ACB6}" presName="circ5" presStyleLbl="vennNode1" presStyleIdx="4" presStyleCnt="5"/>
      <dgm:spPr/>
    </dgm:pt>
    <dgm:pt modelId="{94BC19DC-EC51-4277-AA47-B4F76D78378B}" type="pres">
      <dgm:prSet presAssocID="{08FC6D22-B2EC-45CD-98A4-48B54D43ACB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F995D04-0956-4257-AE64-20EFFC1B5610}" type="presOf" srcId="{200329B8-6E4A-40EB-97B8-6218A63A523F}" destId="{78160842-9B0B-413A-8C75-0064F8ED40D5}" srcOrd="0" destOrd="0" presId="urn:microsoft.com/office/officeart/2005/8/layout/venn1"/>
    <dgm:cxn modelId="{1470371A-72A5-4C1E-AFFB-12CDB8C9F24D}" type="presOf" srcId="{9A841619-F191-4AA9-9365-35AEFC848277}" destId="{80349830-9D69-4DBE-944A-6E55FA688EFA}" srcOrd="0" destOrd="0" presId="urn:microsoft.com/office/officeart/2005/8/layout/venn1"/>
    <dgm:cxn modelId="{3E5CF21E-EEF0-461D-823D-F881D17E592A}" srcId="{3365A0C5-EA5E-4579-9559-9CFAA081FEF1}" destId="{57EF24AD-F684-4DA0-A610-914BC70D51E8}" srcOrd="0" destOrd="0" parTransId="{B85EDD70-B2DE-4A5A-8C77-9D734A7E1CE0}" sibTransId="{F4EF163B-3D86-4E52-9A2B-CD624A71DBE2}"/>
    <dgm:cxn modelId="{EEAED53A-5539-48E9-B432-266F18C08659}" srcId="{3365A0C5-EA5E-4579-9559-9CFAA081FEF1}" destId="{08FC6D22-B2EC-45CD-98A4-48B54D43ACB6}" srcOrd="4" destOrd="0" parTransId="{3F876780-317F-4AEE-9A51-B0B743F519ED}" sibTransId="{4DA8B18F-BF76-4797-B847-01D76F3C3506}"/>
    <dgm:cxn modelId="{0899145E-8F0F-48A3-8907-314281C287D0}" srcId="{3365A0C5-EA5E-4579-9559-9CFAA081FEF1}" destId="{200329B8-6E4A-40EB-97B8-6218A63A523F}" srcOrd="3" destOrd="0" parTransId="{F1C5AF17-7706-4A48-A3C4-68DC695A54CC}" sibTransId="{8C548A63-7223-4F76-B55B-4BAEB5A38B74}"/>
    <dgm:cxn modelId="{A00CC873-ACB0-4C78-8AAA-370BD90F69B4}" type="presOf" srcId="{08FC6D22-B2EC-45CD-98A4-48B54D43ACB6}" destId="{94BC19DC-EC51-4277-AA47-B4F76D78378B}" srcOrd="0" destOrd="0" presId="urn:microsoft.com/office/officeart/2005/8/layout/venn1"/>
    <dgm:cxn modelId="{A43D038F-EF7C-4B61-A02E-21679022A469}" type="presOf" srcId="{44A44271-C948-4D13-8227-26FDC72A6E91}" destId="{367DEE70-718A-4996-8FDC-446634FADC90}" srcOrd="0" destOrd="0" presId="urn:microsoft.com/office/officeart/2005/8/layout/venn1"/>
    <dgm:cxn modelId="{5761E0BB-64A1-4E44-88DF-72F1B1928DE5}" srcId="{3365A0C5-EA5E-4579-9559-9CFAA081FEF1}" destId="{9A841619-F191-4AA9-9365-35AEFC848277}" srcOrd="2" destOrd="0" parTransId="{D0731F9D-BD71-4444-9536-A0588F71B8C4}" sibTransId="{F5F62604-D7B5-4E95-B1A0-1E4EFACAC5DE}"/>
    <dgm:cxn modelId="{B6024AC4-7C30-4B18-903B-8B84BBD4C65F}" type="presOf" srcId="{57EF24AD-F684-4DA0-A610-914BC70D51E8}" destId="{2F104973-DA56-42EE-96C5-254060FA7605}" srcOrd="0" destOrd="0" presId="urn:microsoft.com/office/officeart/2005/8/layout/venn1"/>
    <dgm:cxn modelId="{569BA6CF-236C-42DF-98F9-35FA41B4EA86}" type="presOf" srcId="{3365A0C5-EA5E-4579-9559-9CFAA081FEF1}" destId="{9929F5DD-C34A-43A5-9C02-E1F16E39DB00}" srcOrd="0" destOrd="0" presId="urn:microsoft.com/office/officeart/2005/8/layout/venn1"/>
    <dgm:cxn modelId="{841C26D7-B65A-4A25-94C9-57FD8FF1EC56}" srcId="{3365A0C5-EA5E-4579-9559-9CFAA081FEF1}" destId="{44A44271-C948-4D13-8227-26FDC72A6E91}" srcOrd="1" destOrd="0" parTransId="{58C05F49-1CD8-4F69-895C-8D8E631F5B53}" sibTransId="{4D4CA096-9778-487A-95CA-9CC569DB73CF}"/>
    <dgm:cxn modelId="{05DF6A23-308C-41ED-AAB1-036B1B316908}" type="presParOf" srcId="{9929F5DD-C34A-43A5-9C02-E1F16E39DB00}" destId="{2207909F-B4EB-454F-A3AD-8B9ED6711F27}" srcOrd="0" destOrd="0" presId="urn:microsoft.com/office/officeart/2005/8/layout/venn1"/>
    <dgm:cxn modelId="{A4F2F80D-5043-401D-A961-1791918FA5BD}" type="presParOf" srcId="{9929F5DD-C34A-43A5-9C02-E1F16E39DB00}" destId="{2F104973-DA56-42EE-96C5-254060FA7605}" srcOrd="1" destOrd="0" presId="urn:microsoft.com/office/officeart/2005/8/layout/venn1"/>
    <dgm:cxn modelId="{45DF7A95-CB2C-4AE1-AE9C-0E437364386A}" type="presParOf" srcId="{9929F5DD-C34A-43A5-9C02-E1F16E39DB00}" destId="{78F9BB47-E7FD-4BA8-82BF-6A76B8766793}" srcOrd="2" destOrd="0" presId="urn:microsoft.com/office/officeart/2005/8/layout/venn1"/>
    <dgm:cxn modelId="{5CAFD456-A515-4F54-BFA3-510423BA7398}" type="presParOf" srcId="{9929F5DD-C34A-43A5-9C02-E1F16E39DB00}" destId="{367DEE70-718A-4996-8FDC-446634FADC90}" srcOrd="3" destOrd="0" presId="urn:microsoft.com/office/officeart/2005/8/layout/venn1"/>
    <dgm:cxn modelId="{6228622A-AB8F-4110-843B-67B1FEF1EA61}" type="presParOf" srcId="{9929F5DD-C34A-43A5-9C02-E1F16E39DB00}" destId="{82CC64B7-0EA0-41C0-9C66-FDB8901C9FB8}" srcOrd="4" destOrd="0" presId="urn:microsoft.com/office/officeart/2005/8/layout/venn1"/>
    <dgm:cxn modelId="{FAA5086F-2791-4BC3-956D-FAC34373A1CC}" type="presParOf" srcId="{9929F5DD-C34A-43A5-9C02-E1F16E39DB00}" destId="{80349830-9D69-4DBE-944A-6E55FA688EFA}" srcOrd="5" destOrd="0" presId="urn:microsoft.com/office/officeart/2005/8/layout/venn1"/>
    <dgm:cxn modelId="{755CD1A8-7077-4AC6-B654-653380B02D8F}" type="presParOf" srcId="{9929F5DD-C34A-43A5-9C02-E1F16E39DB00}" destId="{25307561-540C-4BA3-96CE-BFD9D4D8CBD5}" srcOrd="6" destOrd="0" presId="urn:microsoft.com/office/officeart/2005/8/layout/venn1"/>
    <dgm:cxn modelId="{269E647F-B155-49E5-9813-40D86D01A895}" type="presParOf" srcId="{9929F5DD-C34A-43A5-9C02-E1F16E39DB00}" destId="{78160842-9B0B-413A-8C75-0064F8ED40D5}" srcOrd="7" destOrd="0" presId="urn:microsoft.com/office/officeart/2005/8/layout/venn1"/>
    <dgm:cxn modelId="{A2F54706-A561-4CD6-A388-432915DD7AFE}" type="presParOf" srcId="{9929F5DD-C34A-43A5-9C02-E1F16E39DB00}" destId="{E83B9BD0-DD8C-4B8C-916B-7B20B4F20304}" srcOrd="8" destOrd="0" presId="urn:microsoft.com/office/officeart/2005/8/layout/venn1"/>
    <dgm:cxn modelId="{5E075358-B0A7-46EA-BA99-089E9E55520D}" type="presParOf" srcId="{9929F5DD-C34A-43A5-9C02-E1F16E39DB00}" destId="{94BC19DC-EC51-4277-AA47-B4F76D78378B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D8A38E8-5C83-4AB6-A5E7-DCDD6C74346A}" type="doc">
      <dgm:prSet loTypeId="urn:microsoft.com/office/officeart/2005/8/layout/vList6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8D0AA7D-5408-4ED7-98DD-0A8A952D7026}">
      <dgm:prSet/>
      <dgm:spPr/>
      <dgm:t>
        <a:bodyPr/>
        <a:lstStyle/>
        <a:p>
          <a:r>
            <a:rPr lang="it-IT"/>
            <a:t>Conto corrente via Internet</a:t>
          </a:r>
        </a:p>
      </dgm:t>
    </dgm:pt>
    <dgm:pt modelId="{D4449A53-AE75-4F6D-BE34-9B57470D23A7}" type="parTrans" cxnId="{35036EC2-66A7-4524-BFC7-106A33BE8EA2}">
      <dgm:prSet/>
      <dgm:spPr/>
      <dgm:t>
        <a:bodyPr/>
        <a:lstStyle/>
        <a:p>
          <a:endParaRPr lang="it-IT"/>
        </a:p>
      </dgm:t>
    </dgm:pt>
    <dgm:pt modelId="{A2B4B074-A339-44A5-A09C-D56941080431}" type="sibTrans" cxnId="{35036EC2-66A7-4524-BFC7-106A33BE8EA2}">
      <dgm:prSet/>
      <dgm:spPr/>
      <dgm:t>
        <a:bodyPr/>
        <a:lstStyle/>
        <a:p>
          <a:endParaRPr lang="it-IT"/>
        </a:p>
      </dgm:t>
    </dgm:pt>
    <dgm:pt modelId="{683F6992-D17C-40DA-B546-E982C4C651CB}">
      <dgm:prSet/>
      <dgm:spPr/>
      <dgm:t>
        <a:bodyPr/>
        <a:lstStyle/>
        <a:p>
          <a:r>
            <a:rPr lang="it-IT"/>
            <a:t>Stipulare assicurazioni online</a:t>
          </a:r>
        </a:p>
      </dgm:t>
    </dgm:pt>
    <dgm:pt modelId="{AA52906B-F12E-4718-9ACA-912B6DE440D5}" type="parTrans" cxnId="{D00D2728-B894-4CED-B432-73EC44053C2C}">
      <dgm:prSet/>
      <dgm:spPr/>
      <dgm:t>
        <a:bodyPr/>
        <a:lstStyle/>
        <a:p>
          <a:endParaRPr lang="it-IT"/>
        </a:p>
      </dgm:t>
    </dgm:pt>
    <dgm:pt modelId="{3807F5D7-CB94-4184-A3D6-B6E2B91A15A6}" type="sibTrans" cxnId="{D00D2728-B894-4CED-B432-73EC44053C2C}">
      <dgm:prSet/>
      <dgm:spPr/>
      <dgm:t>
        <a:bodyPr/>
        <a:lstStyle/>
        <a:p>
          <a:endParaRPr lang="it-IT"/>
        </a:p>
      </dgm:t>
    </dgm:pt>
    <dgm:pt modelId="{01C636DC-B1EB-4AED-9D9A-9083D346D502}">
      <dgm:prSet/>
      <dgm:spPr/>
      <dgm:t>
        <a:bodyPr/>
        <a:lstStyle/>
        <a:p>
          <a:r>
            <a:rPr lang="it-IT"/>
            <a:t>Chiedere un finanziamento sul Web</a:t>
          </a:r>
        </a:p>
      </dgm:t>
    </dgm:pt>
    <dgm:pt modelId="{8DAB7380-0EAE-4DCB-B6F2-1DBE43BEE6A0}" type="parTrans" cxnId="{C9DEEE04-14E9-4A96-A35C-32A7628D9275}">
      <dgm:prSet/>
      <dgm:spPr/>
      <dgm:t>
        <a:bodyPr/>
        <a:lstStyle/>
        <a:p>
          <a:endParaRPr lang="it-IT"/>
        </a:p>
      </dgm:t>
    </dgm:pt>
    <dgm:pt modelId="{48EBBDEF-A91F-4F7C-B384-2E10778C4F40}" type="sibTrans" cxnId="{C9DEEE04-14E9-4A96-A35C-32A7628D9275}">
      <dgm:prSet/>
      <dgm:spPr/>
      <dgm:t>
        <a:bodyPr/>
        <a:lstStyle/>
        <a:p>
          <a:endParaRPr lang="it-IT"/>
        </a:p>
      </dgm:t>
    </dgm:pt>
    <dgm:pt modelId="{59747A07-1E2B-445B-8B53-E9447DA9B4E1}" type="pres">
      <dgm:prSet presAssocID="{FD8A38E8-5C83-4AB6-A5E7-DCDD6C74346A}" presName="Name0" presStyleCnt="0">
        <dgm:presLayoutVars>
          <dgm:dir/>
          <dgm:animLvl val="lvl"/>
          <dgm:resizeHandles/>
        </dgm:presLayoutVars>
      </dgm:prSet>
      <dgm:spPr/>
    </dgm:pt>
    <dgm:pt modelId="{CA437C5A-9AE4-41CA-B172-33DCBAB7CFBC}" type="pres">
      <dgm:prSet presAssocID="{28D0AA7D-5408-4ED7-98DD-0A8A952D7026}" presName="linNode" presStyleCnt="0"/>
      <dgm:spPr/>
    </dgm:pt>
    <dgm:pt modelId="{735636C1-F02E-4058-916C-D81AE1516494}" type="pres">
      <dgm:prSet presAssocID="{28D0AA7D-5408-4ED7-98DD-0A8A952D7026}" presName="parentShp" presStyleLbl="node1" presStyleIdx="0" presStyleCnt="3">
        <dgm:presLayoutVars>
          <dgm:bulletEnabled val="1"/>
        </dgm:presLayoutVars>
      </dgm:prSet>
      <dgm:spPr/>
    </dgm:pt>
    <dgm:pt modelId="{E8EEA238-992D-4821-8398-D6199A2CFFE9}" type="pres">
      <dgm:prSet presAssocID="{28D0AA7D-5408-4ED7-98DD-0A8A952D7026}" presName="childShp" presStyleLbl="bgAccFollowNode1" presStyleIdx="0" presStyleCnt="3">
        <dgm:presLayoutVars>
          <dgm:bulletEnabled val="1"/>
        </dgm:presLayoutVars>
      </dgm:prSet>
      <dgm:spPr/>
    </dgm:pt>
    <dgm:pt modelId="{EB89E522-5862-43F9-A274-582F4D4F3CE1}" type="pres">
      <dgm:prSet presAssocID="{A2B4B074-A339-44A5-A09C-D56941080431}" presName="spacing" presStyleCnt="0"/>
      <dgm:spPr/>
    </dgm:pt>
    <dgm:pt modelId="{5F1BD1FD-0932-4D05-9FBD-C287597BA4A2}" type="pres">
      <dgm:prSet presAssocID="{683F6992-D17C-40DA-B546-E982C4C651CB}" presName="linNode" presStyleCnt="0"/>
      <dgm:spPr/>
    </dgm:pt>
    <dgm:pt modelId="{6AE94EFF-7EFD-449F-96D0-1678C070DB30}" type="pres">
      <dgm:prSet presAssocID="{683F6992-D17C-40DA-B546-E982C4C651CB}" presName="parentShp" presStyleLbl="node1" presStyleIdx="1" presStyleCnt="3">
        <dgm:presLayoutVars>
          <dgm:bulletEnabled val="1"/>
        </dgm:presLayoutVars>
      </dgm:prSet>
      <dgm:spPr/>
    </dgm:pt>
    <dgm:pt modelId="{AA327D6C-D58D-4A38-BCDE-C2F3C256963D}" type="pres">
      <dgm:prSet presAssocID="{683F6992-D17C-40DA-B546-E982C4C651CB}" presName="childShp" presStyleLbl="bgAccFollowNode1" presStyleIdx="1" presStyleCnt="3">
        <dgm:presLayoutVars>
          <dgm:bulletEnabled val="1"/>
        </dgm:presLayoutVars>
      </dgm:prSet>
      <dgm:spPr/>
    </dgm:pt>
    <dgm:pt modelId="{C8C2D9AC-D650-4574-A103-190F5CFEBD38}" type="pres">
      <dgm:prSet presAssocID="{3807F5D7-CB94-4184-A3D6-B6E2B91A15A6}" presName="spacing" presStyleCnt="0"/>
      <dgm:spPr/>
    </dgm:pt>
    <dgm:pt modelId="{5D005260-5702-482B-92E2-005C87297D01}" type="pres">
      <dgm:prSet presAssocID="{01C636DC-B1EB-4AED-9D9A-9083D346D502}" presName="linNode" presStyleCnt="0"/>
      <dgm:spPr/>
    </dgm:pt>
    <dgm:pt modelId="{C856B351-01E6-4242-8726-957AC3D7C2AA}" type="pres">
      <dgm:prSet presAssocID="{01C636DC-B1EB-4AED-9D9A-9083D346D502}" presName="parentShp" presStyleLbl="node1" presStyleIdx="2" presStyleCnt="3">
        <dgm:presLayoutVars>
          <dgm:bulletEnabled val="1"/>
        </dgm:presLayoutVars>
      </dgm:prSet>
      <dgm:spPr/>
    </dgm:pt>
    <dgm:pt modelId="{09284150-690E-41A4-B23B-15BC991E696C}" type="pres">
      <dgm:prSet presAssocID="{01C636DC-B1EB-4AED-9D9A-9083D346D502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C9DEEE04-14E9-4A96-A35C-32A7628D9275}" srcId="{FD8A38E8-5C83-4AB6-A5E7-DCDD6C74346A}" destId="{01C636DC-B1EB-4AED-9D9A-9083D346D502}" srcOrd="2" destOrd="0" parTransId="{8DAB7380-0EAE-4DCB-B6F2-1DBE43BEE6A0}" sibTransId="{48EBBDEF-A91F-4F7C-B384-2E10778C4F40}"/>
    <dgm:cxn modelId="{D00D2728-B894-4CED-B432-73EC44053C2C}" srcId="{FD8A38E8-5C83-4AB6-A5E7-DCDD6C74346A}" destId="{683F6992-D17C-40DA-B546-E982C4C651CB}" srcOrd="1" destOrd="0" parTransId="{AA52906B-F12E-4718-9ACA-912B6DE440D5}" sibTransId="{3807F5D7-CB94-4184-A3D6-B6E2B91A15A6}"/>
    <dgm:cxn modelId="{20EB832E-EB80-4BD6-B5FC-B697CB2C2E93}" type="presOf" srcId="{28D0AA7D-5408-4ED7-98DD-0A8A952D7026}" destId="{735636C1-F02E-4058-916C-D81AE1516494}" srcOrd="0" destOrd="0" presId="urn:microsoft.com/office/officeart/2005/8/layout/vList6"/>
    <dgm:cxn modelId="{42039A48-8D34-4EA8-93B2-969968CD0973}" type="presOf" srcId="{683F6992-D17C-40DA-B546-E982C4C651CB}" destId="{6AE94EFF-7EFD-449F-96D0-1678C070DB30}" srcOrd="0" destOrd="0" presId="urn:microsoft.com/office/officeart/2005/8/layout/vList6"/>
    <dgm:cxn modelId="{754C5DA7-97A3-40C4-B61A-DCEE3C268AF0}" type="presOf" srcId="{FD8A38E8-5C83-4AB6-A5E7-DCDD6C74346A}" destId="{59747A07-1E2B-445B-8B53-E9447DA9B4E1}" srcOrd="0" destOrd="0" presId="urn:microsoft.com/office/officeart/2005/8/layout/vList6"/>
    <dgm:cxn modelId="{D14935A9-4B99-4AD4-9D5A-C2DD7AA132CA}" type="presOf" srcId="{01C636DC-B1EB-4AED-9D9A-9083D346D502}" destId="{C856B351-01E6-4242-8726-957AC3D7C2AA}" srcOrd="0" destOrd="0" presId="urn:microsoft.com/office/officeart/2005/8/layout/vList6"/>
    <dgm:cxn modelId="{35036EC2-66A7-4524-BFC7-106A33BE8EA2}" srcId="{FD8A38E8-5C83-4AB6-A5E7-DCDD6C74346A}" destId="{28D0AA7D-5408-4ED7-98DD-0A8A952D7026}" srcOrd="0" destOrd="0" parTransId="{D4449A53-AE75-4F6D-BE34-9B57470D23A7}" sibTransId="{A2B4B074-A339-44A5-A09C-D56941080431}"/>
    <dgm:cxn modelId="{5BE826A5-E86A-417D-8981-019776EA72A9}" type="presParOf" srcId="{59747A07-1E2B-445B-8B53-E9447DA9B4E1}" destId="{CA437C5A-9AE4-41CA-B172-33DCBAB7CFBC}" srcOrd="0" destOrd="0" presId="urn:microsoft.com/office/officeart/2005/8/layout/vList6"/>
    <dgm:cxn modelId="{6EDF7023-8593-463A-8B63-890CFCAFAC80}" type="presParOf" srcId="{CA437C5A-9AE4-41CA-B172-33DCBAB7CFBC}" destId="{735636C1-F02E-4058-916C-D81AE1516494}" srcOrd="0" destOrd="0" presId="urn:microsoft.com/office/officeart/2005/8/layout/vList6"/>
    <dgm:cxn modelId="{25019591-7F4A-43AA-AE05-F6A19DC10D92}" type="presParOf" srcId="{CA437C5A-9AE4-41CA-B172-33DCBAB7CFBC}" destId="{E8EEA238-992D-4821-8398-D6199A2CFFE9}" srcOrd="1" destOrd="0" presId="urn:microsoft.com/office/officeart/2005/8/layout/vList6"/>
    <dgm:cxn modelId="{E453E07F-6343-416F-A9B1-05BC2991DBBF}" type="presParOf" srcId="{59747A07-1E2B-445B-8B53-E9447DA9B4E1}" destId="{EB89E522-5862-43F9-A274-582F4D4F3CE1}" srcOrd="1" destOrd="0" presId="urn:microsoft.com/office/officeart/2005/8/layout/vList6"/>
    <dgm:cxn modelId="{83611D61-5FE1-4300-9ACC-7B3DFA41BFFA}" type="presParOf" srcId="{59747A07-1E2B-445B-8B53-E9447DA9B4E1}" destId="{5F1BD1FD-0932-4D05-9FBD-C287597BA4A2}" srcOrd="2" destOrd="0" presId="urn:microsoft.com/office/officeart/2005/8/layout/vList6"/>
    <dgm:cxn modelId="{6022808F-C9A2-440B-83F7-5FA898D953B9}" type="presParOf" srcId="{5F1BD1FD-0932-4D05-9FBD-C287597BA4A2}" destId="{6AE94EFF-7EFD-449F-96D0-1678C070DB30}" srcOrd="0" destOrd="0" presId="urn:microsoft.com/office/officeart/2005/8/layout/vList6"/>
    <dgm:cxn modelId="{72B9EE22-12FF-4013-8202-1B8AD43CF060}" type="presParOf" srcId="{5F1BD1FD-0932-4D05-9FBD-C287597BA4A2}" destId="{AA327D6C-D58D-4A38-BCDE-C2F3C256963D}" srcOrd="1" destOrd="0" presId="urn:microsoft.com/office/officeart/2005/8/layout/vList6"/>
    <dgm:cxn modelId="{8360B943-C1B2-4892-8DA0-A059B5EBAF3A}" type="presParOf" srcId="{59747A07-1E2B-445B-8B53-E9447DA9B4E1}" destId="{C8C2D9AC-D650-4574-A103-190F5CFEBD38}" srcOrd="3" destOrd="0" presId="urn:microsoft.com/office/officeart/2005/8/layout/vList6"/>
    <dgm:cxn modelId="{A0224009-85E2-4974-99E3-03CE1B5DED26}" type="presParOf" srcId="{59747A07-1E2B-445B-8B53-E9447DA9B4E1}" destId="{5D005260-5702-482B-92E2-005C87297D01}" srcOrd="4" destOrd="0" presId="urn:microsoft.com/office/officeart/2005/8/layout/vList6"/>
    <dgm:cxn modelId="{98DD8D22-B8BE-465D-8BD7-1CA6BEEFB78D}" type="presParOf" srcId="{5D005260-5702-482B-92E2-005C87297D01}" destId="{C856B351-01E6-4242-8726-957AC3D7C2AA}" srcOrd="0" destOrd="0" presId="urn:microsoft.com/office/officeart/2005/8/layout/vList6"/>
    <dgm:cxn modelId="{F10EBE85-3A13-44E4-8A2B-6FB6871F9C9F}" type="presParOf" srcId="{5D005260-5702-482B-92E2-005C87297D01}" destId="{09284150-690E-41A4-B23B-15BC991E696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7E893D5-08B5-498A-9629-F5222D54C484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46E1E331-DBAE-4564-9516-4C33283A1C56}">
      <dgm:prSet/>
      <dgm:spPr/>
      <dgm:t>
        <a:bodyPr/>
        <a:lstStyle/>
        <a:p>
          <a:r>
            <a:rPr lang="it-IT"/>
            <a:t>Maggior numero di informazioni</a:t>
          </a:r>
        </a:p>
      </dgm:t>
    </dgm:pt>
    <dgm:pt modelId="{BCC7EEAE-9D3C-4E2A-8AF5-BC2CF500D298}" type="parTrans" cxnId="{42D9EF1C-7CCF-414D-AD49-366845051514}">
      <dgm:prSet/>
      <dgm:spPr/>
      <dgm:t>
        <a:bodyPr/>
        <a:lstStyle/>
        <a:p>
          <a:endParaRPr lang="it-IT"/>
        </a:p>
      </dgm:t>
    </dgm:pt>
    <dgm:pt modelId="{DA57D5DE-14EB-41B5-819A-6535E5387449}" type="sibTrans" cxnId="{42D9EF1C-7CCF-414D-AD49-366845051514}">
      <dgm:prSet/>
      <dgm:spPr/>
      <dgm:t>
        <a:bodyPr/>
        <a:lstStyle/>
        <a:p>
          <a:endParaRPr lang="it-IT"/>
        </a:p>
      </dgm:t>
    </dgm:pt>
    <dgm:pt modelId="{86EB7D83-28CD-4711-9528-A2AF013E8E9E}">
      <dgm:prSet/>
      <dgm:spPr/>
      <dgm:t>
        <a:bodyPr/>
        <a:lstStyle/>
        <a:p>
          <a:r>
            <a:rPr lang="it-IT"/>
            <a:t>Contatti con altre persone</a:t>
          </a:r>
        </a:p>
      </dgm:t>
    </dgm:pt>
    <dgm:pt modelId="{EC16CA60-CB28-47FA-B010-66D532B95E03}" type="parTrans" cxnId="{C5D10BBF-F968-45DE-9DAD-D2D589BBFB5E}">
      <dgm:prSet/>
      <dgm:spPr/>
      <dgm:t>
        <a:bodyPr/>
        <a:lstStyle/>
        <a:p>
          <a:endParaRPr lang="it-IT"/>
        </a:p>
      </dgm:t>
    </dgm:pt>
    <dgm:pt modelId="{95EC56EC-27AE-4984-862A-79AFF26086AD}" type="sibTrans" cxnId="{C5D10BBF-F968-45DE-9DAD-D2D589BBFB5E}">
      <dgm:prSet/>
      <dgm:spPr/>
      <dgm:t>
        <a:bodyPr/>
        <a:lstStyle/>
        <a:p>
          <a:endParaRPr lang="it-IT"/>
        </a:p>
      </dgm:t>
    </dgm:pt>
    <dgm:pt modelId="{2AF9871C-0861-433F-8135-F74B0DAC6E46}">
      <dgm:prSet/>
      <dgm:spPr/>
      <dgm:t>
        <a:bodyPr/>
        <a:lstStyle/>
        <a:p>
          <a:r>
            <a:rPr lang="it-IT"/>
            <a:t>Ambienti costruttivi</a:t>
          </a:r>
        </a:p>
      </dgm:t>
    </dgm:pt>
    <dgm:pt modelId="{99973B91-C89D-4EEC-8BC3-62302A4E17B2}" type="parTrans" cxnId="{B895444F-933C-4276-BFBB-ED22816502E8}">
      <dgm:prSet/>
      <dgm:spPr/>
      <dgm:t>
        <a:bodyPr/>
        <a:lstStyle/>
        <a:p>
          <a:endParaRPr lang="it-IT"/>
        </a:p>
      </dgm:t>
    </dgm:pt>
    <dgm:pt modelId="{8E06928C-1FDC-466C-8B43-45D512B79511}" type="sibTrans" cxnId="{B895444F-933C-4276-BFBB-ED22816502E8}">
      <dgm:prSet/>
      <dgm:spPr/>
      <dgm:t>
        <a:bodyPr/>
        <a:lstStyle/>
        <a:p>
          <a:endParaRPr lang="it-IT"/>
        </a:p>
      </dgm:t>
    </dgm:pt>
    <dgm:pt modelId="{E5431A91-6B9C-4EC1-8D00-5C01768CECEC}">
      <dgm:prSet/>
      <dgm:spPr/>
      <dgm:t>
        <a:bodyPr/>
        <a:lstStyle/>
        <a:p>
          <a:r>
            <a:rPr lang="it-IT"/>
            <a:t>Interattività</a:t>
          </a:r>
        </a:p>
      </dgm:t>
    </dgm:pt>
    <dgm:pt modelId="{98CBC4D0-B425-4C4B-98F9-7D84FB233754}" type="parTrans" cxnId="{DFA1856E-AD2A-45F0-AB84-1F22848C1FEB}">
      <dgm:prSet/>
      <dgm:spPr/>
      <dgm:t>
        <a:bodyPr/>
        <a:lstStyle/>
        <a:p>
          <a:endParaRPr lang="it-IT"/>
        </a:p>
      </dgm:t>
    </dgm:pt>
    <dgm:pt modelId="{5AF34BF3-31B7-4C4A-9DEE-F5AE3B249DD8}" type="sibTrans" cxnId="{DFA1856E-AD2A-45F0-AB84-1F22848C1FEB}">
      <dgm:prSet/>
      <dgm:spPr/>
      <dgm:t>
        <a:bodyPr/>
        <a:lstStyle/>
        <a:p>
          <a:endParaRPr lang="it-IT"/>
        </a:p>
      </dgm:t>
    </dgm:pt>
    <dgm:pt modelId="{82860EBF-D202-4086-ADA0-1C68A5B503A5}">
      <dgm:prSet/>
      <dgm:spPr/>
      <dgm:t>
        <a:bodyPr/>
        <a:lstStyle/>
        <a:p>
          <a:r>
            <a:rPr lang="it-IT"/>
            <a:t>Flessibilità</a:t>
          </a:r>
        </a:p>
      </dgm:t>
    </dgm:pt>
    <dgm:pt modelId="{20F4C8CD-AAF7-46DC-A933-EBD612D33700}" type="parTrans" cxnId="{4ACC9C38-DA86-45A8-82DA-E83595B7F7A3}">
      <dgm:prSet/>
      <dgm:spPr/>
      <dgm:t>
        <a:bodyPr/>
        <a:lstStyle/>
        <a:p>
          <a:endParaRPr lang="it-IT"/>
        </a:p>
      </dgm:t>
    </dgm:pt>
    <dgm:pt modelId="{3836DEA8-4227-455C-AA32-4CE26B6B0FA6}" type="sibTrans" cxnId="{4ACC9C38-DA86-45A8-82DA-E83595B7F7A3}">
      <dgm:prSet/>
      <dgm:spPr/>
      <dgm:t>
        <a:bodyPr/>
        <a:lstStyle/>
        <a:p>
          <a:endParaRPr lang="it-IT"/>
        </a:p>
      </dgm:t>
    </dgm:pt>
    <dgm:pt modelId="{31F415C3-F221-4836-A662-8D96214473B5}">
      <dgm:prSet/>
      <dgm:spPr/>
      <dgm:t>
        <a:bodyPr/>
        <a:lstStyle/>
        <a:p>
          <a:r>
            <a:rPr lang="it-IT"/>
            <a:t>Tempi e modi personali</a:t>
          </a:r>
        </a:p>
      </dgm:t>
    </dgm:pt>
    <dgm:pt modelId="{F6CA91FD-BDD7-401F-A3D9-A66BD25D863D}" type="parTrans" cxnId="{11E8C7C5-7BF9-47F5-B5B6-3990F25D59FC}">
      <dgm:prSet/>
      <dgm:spPr/>
      <dgm:t>
        <a:bodyPr/>
        <a:lstStyle/>
        <a:p>
          <a:endParaRPr lang="it-IT"/>
        </a:p>
      </dgm:t>
    </dgm:pt>
    <dgm:pt modelId="{676D4AF9-999F-4C8B-90D9-3C74D1E990B8}" type="sibTrans" cxnId="{11E8C7C5-7BF9-47F5-B5B6-3990F25D59FC}">
      <dgm:prSet/>
      <dgm:spPr/>
      <dgm:t>
        <a:bodyPr/>
        <a:lstStyle/>
        <a:p>
          <a:endParaRPr lang="it-IT"/>
        </a:p>
      </dgm:t>
    </dgm:pt>
    <dgm:pt modelId="{2A64FD9F-E240-4B82-BDE9-0D47F79EB88C}">
      <dgm:prSet/>
      <dgm:spPr/>
      <dgm:t>
        <a:bodyPr/>
        <a:lstStyle/>
        <a:p>
          <a:r>
            <a:rPr lang="it-IT"/>
            <a:t>Stimoli per il pensiero critico</a:t>
          </a:r>
        </a:p>
      </dgm:t>
    </dgm:pt>
    <dgm:pt modelId="{4EB1285E-0971-460C-BDAA-6CD69C076928}" type="parTrans" cxnId="{663DE5B7-EA79-4D6A-B449-1B74699A8B4D}">
      <dgm:prSet/>
      <dgm:spPr/>
      <dgm:t>
        <a:bodyPr/>
        <a:lstStyle/>
        <a:p>
          <a:endParaRPr lang="it-IT"/>
        </a:p>
      </dgm:t>
    </dgm:pt>
    <dgm:pt modelId="{530FCCF9-B808-446F-9C97-8EA18BEA4B7E}" type="sibTrans" cxnId="{663DE5B7-EA79-4D6A-B449-1B74699A8B4D}">
      <dgm:prSet/>
      <dgm:spPr/>
      <dgm:t>
        <a:bodyPr/>
        <a:lstStyle/>
        <a:p>
          <a:endParaRPr lang="it-IT"/>
        </a:p>
      </dgm:t>
    </dgm:pt>
    <dgm:pt modelId="{7DF244A1-F7F8-45F1-A040-95F2BEAF98CE}" type="pres">
      <dgm:prSet presAssocID="{47E893D5-08B5-498A-9629-F5222D54C484}" presName="diagram" presStyleCnt="0">
        <dgm:presLayoutVars>
          <dgm:dir/>
          <dgm:resizeHandles val="exact"/>
        </dgm:presLayoutVars>
      </dgm:prSet>
      <dgm:spPr/>
    </dgm:pt>
    <dgm:pt modelId="{C485D5C4-3BA4-4B55-8AFA-A1AC68278291}" type="pres">
      <dgm:prSet presAssocID="{46E1E331-DBAE-4564-9516-4C33283A1C56}" presName="node" presStyleLbl="node1" presStyleIdx="0" presStyleCnt="7">
        <dgm:presLayoutVars>
          <dgm:bulletEnabled val="1"/>
        </dgm:presLayoutVars>
      </dgm:prSet>
      <dgm:spPr/>
    </dgm:pt>
    <dgm:pt modelId="{D8902693-D34F-46B0-958D-BD91D8CC0F96}" type="pres">
      <dgm:prSet presAssocID="{DA57D5DE-14EB-41B5-819A-6535E5387449}" presName="sibTrans" presStyleCnt="0"/>
      <dgm:spPr/>
    </dgm:pt>
    <dgm:pt modelId="{FF63DABF-DDA1-4201-B681-4C305569B209}" type="pres">
      <dgm:prSet presAssocID="{86EB7D83-28CD-4711-9528-A2AF013E8E9E}" presName="node" presStyleLbl="node1" presStyleIdx="1" presStyleCnt="7">
        <dgm:presLayoutVars>
          <dgm:bulletEnabled val="1"/>
        </dgm:presLayoutVars>
      </dgm:prSet>
      <dgm:spPr/>
    </dgm:pt>
    <dgm:pt modelId="{40761456-2065-4D95-AA27-A570296FD23B}" type="pres">
      <dgm:prSet presAssocID="{95EC56EC-27AE-4984-862A-79AFF26086AD}" presName="sibTrans" presStyleCnt="0"/>
      <dgm:spPr/>
    </dgm:pt>
    <dgm:pt modelId="{B22E8E2F-FA16-4D31-8AD3-359EDD5DA12A}" type="pres">
      <dgm:prSet presAssocID="{2AF9871C-0861-433F-8135-F74B0DAC6E46}" presName="node" presStyleLbl="node1" presStyleIdx="2" presStyleCnt="7">
        <dgm:presLayoutVars>
          <dgm:bulletEnabled val="1"/>
        </dgm:presLayoutVars>
      </dgm:prSet>
      <dgm:spPr/>
    </dgm:pt>
    <dgm:pt modelId="{63A5B8BD-4E5E-4FE9-A0E3-C90F198C0ED2}" type="pres">
      <dgm:prSet presAssocID="{8E06928C-1FDC-466C-8B43-45D512B79511}" presName="sibTrans" presStyleCnt="0"/>
      <dgm:spPr/>
    </dgm:pt>
    <dgm:pt modelId="{6B1D91D7-A7F5-40B7-91C8-2A1006686ED8}" type="pres">
      <dgm:prSet presAssocID="{E5431A91-6B9C-4EC1-8D00-5C01768CECEC}" presName="node" presStyleLbl="node1" presStyleIdx="3" presStyleCnt="7">
        <dgm:presLayoutVars>
          <dgm:bulletEnabled val="1"/>
        </dgm:presLayoutVars>
      </dgm:prSet>
      <dgm:spPr/>
    </dgm:pt>
    <dgm:pt modelId="{83A07241-32D2-4DDE-A5DD-3C7BDF4F3438}" type="pres">
      <dgm:prSet presAssocID="{5AF34BF3-31B7-4C4A-9DEE-F5AE3B249DD8}" presName="sibTrans" presStyleCnt="0"/>
      <dgm:spPr/>
    </dgm:pt>
    <dgm:pt modelId="{55439A54-67E2-45CA-B079-C6B0CB68BD93}" type="pres">
      <dgm:prSet presAssocID="{82860EBF-D202-4086-ADA0-1C68A5B503A5}" presName="node" presStyleLbl="node1" presStyleIdx="4" presStyleCnt="7">
        <dgm:presLayoutVars>
          <dgm:bulletEnabled val="1"/>
        </dgm:presLayoutVars>
      </dgm:prSet>
      <dgm:spPr/>
    </dgm:pt>
    <dgm:pt modelId="{FA3779C3-608F-4A99-9B68-728C9B3FD064}" type="pres">
      <dgm:prSet presAssocID="{3836DEA8-4227-455C-AA32-4CE26B6B0FA6}" presName="sibTrans" presStyleCnt="0"/>
      <dgm:spPr/>
    </dgm:pt>
    <dgm:pt modelId="{2F726AB5-87E9-4FE4-8F4E-AA633E01E902}" type="pres">
      <dgm:prSet presAssocID="{31F415C3-F221-4836-A662-8D96214473B5}" presName="node" presStyleLbl="node1" presStyleIdx="5" presStyleCnt="7">
        <dgm:presLayoutVars>
          <dgm:bulletEnabled val="1"/>
        </dgm:presLayoutVars>
      </dgm:prSet>
      <dgm:spPr/>
    </dgm:pt>
    <dgm:pt modelId="{C6871093-9E1F-4525-B0AD-6EC5BDC19443}" type="pres">
      <dgm:prSet presAssocID="{676D4AF9-999F-4C8B-90D9-3C74D1E990B8}" presName="sibTrans" presStyleCnt="0"/>
      <dgm:spPr/>
    </dgm:pt>
    <dgm:pt modelId="{285A6FE4-A2EE-4AD2-8296-DF4993640AFD}" type="pres">
      <dgm:prSet presAssocID="{2A64FD9F-E240-4B82-BDE9-0D47F79EB88C}" presName="node" presStyleLbl="node1" presStyleIdx="6" presStyleCnt="7">
        <dgm:presLayoutVars>
          <dgm:bulletEnabled val="1"/>
        </dgm:presLayoutVars>
      </dgm:prSet>
      <dgm:spPr/>
    </dgm:pt>
  </dgm:ptLst>
  <dgm:cxnLst>
    <dgm:cxn modelId="{42D9EF1C-7CCF-414D-AD49-366845051514}" srcId="{47E893D5-08B5-498A-9629-F5222D54C484}" destId="{46E1E331-DBAE-4564-9516-4C33283A1C56}" srcOrd="0" destOrd="0" parTransId="{BCC7EEAE-9D3C-4E2A-8AF5-BC2CF500D298}" sibTransId="{DA57D5DE-14EB-41B5-819A-6535E5387449}"/>
    <dgm:cxn modelId="{F3B11723-F834-4F35-81DA-89BC63D9686A}" type="presOf" srcId="{86EB7D83-28CD-4711-9528-A2AF013E8E9E}" destId="{FF63DABF-DDA1-4201-B681-4C305569B209}" srcOrd="0" destOrd="0" presId="urn:microsoft.com/office/officeart/2005/8/layout/default"/>
    <dgm:cxn modelId="{E61E1E2D-2FCD-4E8B-BCA5-69A77010AD3E}" type="presOf" srcId="{82860EBF-D202-4086-ADA0-1C68A5B503A5}" destId="{55439A54-67E2-45CA-B079-C6B0CB68BD93}" srcOrd="0" destOrd="0" presId="urn:microsoft.com/office/officeart/2005/8/layout/default"/>
    <dgm:cxn modelId="{4ACC9C38-DA86-45A8-82DA-E83595B7F7A3}" srcId="{47E893D5-08B5-498A-9629-F5222D54C484}" destId="{82860EBF-D202-4086-ADA0-1C68A5B503A5}" srcOrd="4" destOrd="0" parTransId="{20F4C8CD-AAF7-46DC-A933-EBD612D33700}" sibTransId="{3836DEA8-4227-455C-AA32-4CE26B6B0FA6}"/>
    <dgm:cxn modelId="{DFA1856E-AD2A-45F0-AB84-1F22848C1FEB}" srcId="{47E893D5-08B5-498A-9629-F5222D54C484}" destId="{E5431A91-6B9C-4EC1-8D00-5C01768CECEC}" srcOrd="3" destOrd="0" parTransId="{98CBC4D0-B425-4C4B-98F9-7D84FB233754}" sibTransId="{5AF34BF3-31B7-4C4A-9DEE-F5AE3B249DD8}"/>
    <dgm:cxn modelId="{B895444F-933C-4276-BFBB-ED22816502E8}" srcId="{47E893D5-08B5-498A-9629-F5222D54C484}" destId="{2AF9871C-0861-433F-8135-F74B0DAC6E46}" srcOrd="2" destOrd="0" parTransId="{99973B91-C89D-4EEC-8BC3-62302A4E17B2}" sibTransId="{8E06928C-1FDC-466C-8B43-45D512B79511}"/>
    <dgm:cxn modelId="{66890772-7FD7-4537-8D7E-D7C1830D327B}" type="presOf" srcId="{E5431A91-6B9C-4EC1-8D00-5C01768CECEC}" destId="{6B1D91D7-A7F5-40B7-91C8-2A1006686ED8}" srcOrd="0" destOrd="0" presId="urn:microsoft.com/office/officeart/2005/8/layout/default"/>
    <dgm:cxn modelId="{63FDE684-E365-465D-9E39-216550AE3ABC}" type="presOf" srcId="{46E1E331-DBAE-4564-9516-4C33283A1C56}" destId="{C485D5C4-3BA4-4B55-8AFA-A1AC68278291}" srcOrd="0" destOrd="0" presId="urn:microsoft.com/office/officeart/2005/8/layout/default"/>
    <dgm:cxn modelId="{1E703A99-4B76-4D8A-89A1-60025A6B1604}" type="presOf" srcId="{2AF9871C-0861-433F-8135-F74B0DAC6E46}" destId="{B22E8E2F-FA16-4D31-8AD3-359EDD5DA12A}" srcOrd="0" destOrd="0" presId="urn:microsoft.com/office/officeart/2005/8/layout/default"/>
    <dgm:cxn modelId="{442F20A2-9175-477D-AD96-7F681E0AE1D8}" type="presOf" srcId="{47E893D5-08B5-498A-9629-F5222D54C484}" destId="{7DF244A1-F7F8-45F1-A040-95F2BEAF98CE}" srcOrd="0" destOrd="0" presId="urn:microsoft.com/office/officeart/2005/8/layout/default"/>
    <dgm:cxn modelId="{663DE5B7-EA79-4D6A-B449-1B74699A8B4D}" srcId="{47E893D5-08B5-498A-9629-F5222D54C484}" destId="{2A64FD9F-E240-4B82-BDE9-0D47F79EB88C}" srcOrd="6" destOrd="0" parTransId="{4EB1285E-0971-460C-BDAA-6CD69C076928}" sibTransId="{530FCCF9-B808-446F-9C97-8EA18BEA4B7E}"/>
    <dgm:cxn modelId="{C5D10BBF-F968-45DE-9DAD-D2D589BBFB5E}" srcId="{47E893D5-08B5-498A-9629-F5222D54C484}" destId="{86EB7D83-28CD-4711-9528-A2AF013E8E9E}" srcOrd="1" destOrd="0" parTransId="{EC16CA60-CB28-47FA-B010-66D532B95E03}" sibTransId="{95EC56EC-27AE-4984-862A-79AFF26086AD}"/>
    <dgm:cxn modelId="{11E8C7C5-7BF9-47F5-B5B6-3990F25D59FC}" srcId="{47E893D5-08B5-498A-9629-F5222D54C484}" destId="{31F415C3-F221-4836-A662-8D96214473B5}" srcOrd="5" destOrd="0" parTransId="{F6CA91FD-BDD7-401F-A3D9-A66BD25D863D}" sibTransId="{676D4AF9-999F-4C8B-90D9-3C74D1E990B8}"/>
    <dgm:cxn modelId="{FD44EDCD-101D-4BAF-9541-84DBE0069FAF}" type="presOf" srcId="{31F415C3-F221-4836-A662-8D96214473B5}" destId="{2F726AB5-87E9-4FE4-8F4E-AA633E01E902}" srcOrd="0" destOrd="0" presId="urn:microsoft.com/office/officeart/2005/8/layout/default"/>
    <dgm:cxn modelId="{8D6C87E0-2C23-4515-B000-F5431DF913CC}" type="presOf" srcId="{2A64FD9F-E240-4B82-BDE9-0D47F79EB88C}" destId="{285A6FE4-A2EE-4AD2-8296-DF4993640AFD}" srcOrd="0" destOrd="0" presId="urn:microsoft.com/office/officeart/2005/8/layout/default"/>
    <dgm:cxn modelId="{13BF609E-4838-43EF-B2C5-9864A1AF2E30}" type="presParOf" srcId="{7DF244A1-F7F8-45F1-A040-95F2BEAF98CE}" destId="{C485D5C4-3BA4-4B55-8AFA-A1AC68278291}" srcOrd="0" destOrd="0" presId="urn:microsoft.com/office/officeart/2005/8/layout/default"/>
    <dgm:cxn modelId="{8486D945-3684-4520-8B46-C3A70AA4087F}" type="presParOf" srcId="{7DF244A1-F7F8-45F1-A040-95F2BEAF98CE}" destId="{D8902693-D34F-46B0-958D-BD91D8CC0F96}" srcOrd="1" destOrd="0" presId="urn:microsoft.com/office/officeart/2005/8/layout/default"/>
    <dgm:cxn modelId="{3F104B72-2970-457E-9DD8-ACA2B61EABB7}" type="presParOf" srcId="{7DF244A1-F7F8-45F1-A040-95F2BEAF98CE}" destId="{FF63DABF-DDA1-4201-B681-4C305569B209}" srcOrd="2" destOrd="0" presId="urn:microsoft.com/office/officeart/2005/8/layout/default"/>
    <dgm:cxn modelId="{8E768AA4-2F86-403B-80AB-7EC3DAC902F1}" type="presParOf" srcId="{7DF244A1-F7F8-45F1-A040-95F2BEAF98CE}" destId="{40761456-2065-4D95-AA27-A570296FD23B}" srcOrd="3" destOrd="0" presId="urn:microsoft.com/office/officeart/2005/8/layout/default"/>
    <dgm:cxn modelId="{340621DA-02AD-49F0-8E34-2D111D89C023}" type="presParOf" srcId="{7DF244A1-F7F8-45F1-A040-95F2BEAF98CE}" destId="{B22E8E2F-FA16-4D31-8AD3-359EDD5DA12A}" srcOrd="4" destOrd="0" presId="urn:microsoft.com/office/officeart/2005/8/layout/default"/>
    <dgm:cxn modelId="{C486030F-7087-45C9-8A6D-CB0DB9965ABF}" type="presParOf" srcId="{7DF244A1-F7F8-45F1-A040-95F2BEAF98CE}" destId="{63A5B8BD-4E5E-4FE9-A0E3-C90F198C0ED2}" srcOrd="5" destOrd="0" presId="urn:microsoft.com/office/officeart/2005/8/layout/default"/>
    <dgm:cxn modelId="{79EC348F-3D78-4560-A18B-B262FD9E4390}" type="presParOf" srcId="{7DF244A1-F7F8-45F1-A040-95F2BEAF98CE}" destId="{6B1D91D7-A7F5-40B7-91C8-2A1006686ED8}" srcOrd="6" destOrd="0" presId="urn:microsoft.com/office/officeart/2005/8/layout/default"/>
    <dgm:cxn modelId="{52DB514C-1EDF-415E-B30C-D8FB3880526C}" type="presParOf" srcId="{7DF244A1-F7F8-45F1-A040-95F2BEAF98CE}" destId="{83A07241-32D2-4DDE-A5DD-3C7BDF4F3438}" srcOrd="7" destOrd="0" presId="urn:microsoft.com/office/officeart/2005/8/layout/default"/>
    <dgm:cxn modelId="{3B6E7639-188E-40F3-8044-FE5DF4C0E83A}" type="presParOf" srcId="{7DF244A1-F7F8-45F1-A040-95F2BEAF98CE}" destId="{55439A54-67E2-45CA-B079-C6B0CB68BD93}" srcOrd="8" destOrd="0" presId="urn:microsoft.com/office/officeart/2005/8/layout/default"/>
    <dgm:cxn modelId="{9B7BEF2F-1314-4D3B-8D88-4AE50E3BD4C6}" type="presParOf" srcId="{7DF244A1-F7F8-45F1-A040-95F2BEAF98CE}" destId="{FA3779C3-608F-4A99-9B68-728C9B3FD064}" srcOrd="9" destOrd="0" presId="urn:microsoft.com/office/officeart/2005/8/layout/default"/>
    <dgm:cxn modelId="{E72D3020-7451-4C42-AFB8-68143E5D3FA0}" type="presParOf" srcId="{7DF244A1-F7F8-45F1-A040-95F2BEAF98CE}" destId="{2F726AB5-87E9-4FE4-8F4E-AA633E01E902}" srcOrd="10" destOrd="0" presId="urn:microsoft.com/office/officeart/2005/8/layout/default"/>
    <dgm:cxn modelId="{FD2F1BF0-9DC7-44A6-86CD-DB36774C5828}" type="presParOf" srcId="{7DF244A1-F7F8-45F1-A040-95F2BEAF98CE}" destId="{C6871093-9E1F-4525-B0AD-6EC5BDC19443}" srcOrd="11" destOrd="0" presId="urn:microsoft.com/office/officeart/2005/8/layout/default"/>
    <dgm:cxn modelId="{8513205E-2499-4ECF-AA48-2FCF6FFA365C}" type="presParOf" srcId="{7DF244A1-F7F8-45F1-A040-95F2BEAF98CE}" destId="{285A6FE4-A2EE-4AD2-8296-DF4993640AF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8B55874-8B8B-4E5D-BB2B-C84965C1D1AE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3A01A2B6-6F8F-47C1-A5D2-9F9A5D417062}">
      <dgm:prSet/>
      <dgm:spPr/>
      <dgm:t>
        <a:bodyPr/>
        <a:lstStyle/>
        <a:p>
          <a:r>
            <a:rPr lang="it-IT"/>
            <a:t>Insieme di hardware e software, distribuite sulla rete, al servizio del cliente, per archiviare ed elaborare informazioni e applicativi</a:t>
          </a:r>
        </a:p>
      </dgm:t>
    </dgm:pt>
    <dgm:pt modelId="{3A2AAD1F-EDB5-43F1-8FCC-E14406611121}" type="parTrans" cxnId="{CCEAD2AF-1BFD-4ADA-8ABD-9440B697C684}">
      <dgm:prSet/>
      <dgm:spPr/>
      <dgm:t>
        <a:bodyPr/>
        <a:lstStyle/>
        <a:p>
          <a:endParaRPr lang="it-IT"/>
        </a:p>
      </dgm:t>
    </dgm:pt>
    <dgm:pt modelId="{4EE643CD-D6CA-481A-8520-46AB05BEB7FD}" type="sibTrans" cxnId="{CCEAD2AF-1BFD-4ADA-8ABD-9440B697C684}">
      <dgm:prSet/>
      <dgm:spPr/>
      <dgm:t>
        <a:bodyPr/>
        <a:lstStyle/>
        <a:p>
          <a:endParaRPr lang="it-IT"/>
        </a:p>
      </dgm:t>
    </dgm:pt>
    <dgm:pt modelId="{0FF22F03-D414-4208-8384-651D23F6BA35}" type="pres">
      <dgm:prSet presAssocID="{28B55874-8B8B-4E5D-BB2B-C84965C1D1A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20AA1E-0194-41B4-8EC0-BAFFF558A18A}" type="pres">
      <dgm:prSet presAssocID="{3A01A2B6-6F8F-47C1-A5D2-9F9A5D417062}" presName="hierRoot1" presStyleCnt="0">
        <dgm:presLayoutVars>
          <dgm:hierBranch val="init"/>
        </dgm:presLayoutVars>
      </dgm:prSet>
      <dgm:spPr/>
    </dgm:pt>
    <dgm:pt modelId="{B11975B2-B4EB-40CC-BD0C-E9A5E9E6F58F}" type="pres">
      <dgm:prSet presAssocID="{3A01A2B6-6F8F-47C1-A5D2-9F9A5D417062}" presName="rootComposite1" presStyleCnt="0"/>
      <dgm:spPr/>
    </dgm:pt>
    <dgm:pt modelId="{9B7F43F5-01EF-4C33-83BA-8AF5F753136D}" type="pres">
      <dgm:prSet presAssocID="{3A01A2B6-6F8F-47C1-A5D2-9F9A5D417062}" presName="rootText1" presStyleLbl="alignAcc1" presStyleIdx="0" presStyleCnt="0">
        <dgm:presLayoutVars>
          <dgm:chPref val="3"/>
        </dgm:presLayoutVars>
      </dgm:prSet>
      <dgm:spPr/>
    </dgm:pt>
    <dgm:pt modelId="{4CF5AA39-C11D-4589-8CD9-F011BFA99271}" type="pres">
      <dgm:prSet presAssocID="{3A01A2B6-6F8F-47C1-A5D2-9F9A5D417062}" presName="topArc1" presStyleLbl="parChTrans1D1" presStyleIdx="0" presStyleCnt="2"/>
      <dgm:spPr/>
    </dgm:pt>
    <dgm:pt modelId="{04C579EC-0402-45C2-AC63-8CEB970D318F}" type="pres">
      <dgm:prSet presAssocID="{3A01A2B6-6F8F-47C1-A5D2-9F9A5D417062}" presName="bottomArc1" presStyleLbl="parChTrans1D1" presStyleIdx="1" presStyleCnt="2"/>
      <dgm:spPr/>
    </dgm:pt>
    <dgm:pt modelId="{B14840C1-5347-4A02-B011-4C77ABC37992}" type="pres">
      <dgm:prSet presAssocID="{3A01A2B6-6F8F-47C1-A5D2-9F9A5D417062}" presName="topConnNode1" presStyleLbl="node1" presStyleIdx="0" presStyleCnt="0"/>
      <dgm:spPr/>
    </dgm:pt>
    <dgm:pt modelId="{BC011E70-C41C-426D-B009-060740458877}" type="pres">
      <dgm:prSet presAssocID="{3A01A2B6-6F8F-47C1-A5D2-9F9A5D417062}" presName="hierChild2" presStyleCnt="0"/>
      <dgm:spPr/>
    </dgm:pt>
    <dgm:pt modelId="{5207B777-7098-4C5C-BEC3-7BC20621430A}" type="pres">
      <dgm:prSet presAssocID="{3A01A2B6-6F8F-47C1-A5D2-9F9A5D417062}" presName="hierChild3" presStyleCnt="0"/>
      <dgm:spPr/>
    </dgm:pt>
  </dgm:ptLst>
  <dgm:cxnLst>
    <dgm:cxn modelId="{1CC13E33-078E-4100-88D3-04D0D0568BE6}" type="presOf" srcId="{3A01A2B6-6F8F-47C1-A5D2-9F9A5D417062}" destId="{B14840C1-5347-4A02-B011-4C77ABC37992}" srcOrd="1" destOrd="0" presId="urn:microsoft.com/office/officeart/2008/layout/HalfCircleOrganizationChart"/>
    <dgm:cxn modelId="{D49EBF62-B495-4B8A-9825-818D276CA1D5}" type="presOf" srcId="{3A01A2B6-6F8F-47C1-A5D2-9F9A5D417062}" destId="{9B7F43F5-01EF-4C33-83BA-8AF5F753136D}" srcOrd="0" destOrd="0" presId="urn:microsoft.com/office/officeart/2008/layout/HalfCircleOrganizationChart"/>
    <dgm:cxn modelId="{262E7553-2BEE-4584-8ADB-715C7E4C18FD}" type="presOf" srcId="{28B55874-8B8B-4E5D-BB2B-C84965C1D1AE}" destId="{0FF22F03-D414-4208-8384-651D23F6BA35}" srcOrd="0" destOrd="0" presId="urn:microsoft.com/office/officeart/2008/layout/HalfCircleOrganizationChart"/>
    <dgm:cxn modelId="{CCEAD2AF-1BFD-4ADA-8ABD-9440B697C684}" srcId="{28B55874-8B8B-4E5D-BB2B-C84965C1D1AE}" destId="{3A01A2B6-6F8F-47C1-A5D2-9F9A5D417062}" srcOrd="0" destOrd="0" parTransId="{3A2AAD1F-EDB5-43F1-8FCC-E14406611121}" sibTransId="{4EE643CD-D6CA-481A-8520-46AB05BEB7FD}"/>
    <dgm:cxn modelId="{6D3DAD4E-CF73-4A08-BEF2-5B5AF745794F}" type="presParOf" srcId="{0FF22F03-D414-4208-8384-651D23F6BA35}" destId="{B920AA1E-0194-41B4-8EC0-BAFFF558A18A}" srcOrd="0" destOrd="0" presId="urn:microsoft.com/office/officeart/2008/layout/HalfCircleOrganizationChart"/>
    <dgm:cxn modelId="{F31FE4DD-A217-49D0-A210-636A35761F17}" type="presParOf" srcId="{B920AA1E-0194-41B4-8EC0-BAFFF558A18A}" destId="{B11975B2-B4EB-40CC-BD0C-E9A5E9E6F58F}" srcOrd="0" destOrd="0" presId="urn:microsoft.com/office/officeart/2008/layout/HalfCircleOrganizationChart"/>
    <dgm:cxn modelId="{BE663667-65D6-4E18-9940-7D2E32E3FF4C}" type="presParOf" srcId="{B11975B2-B4EB-40CC-BD0C-E9A5E9E6F58F}" destId="{9B7F43F5-01EF-4C33-83BA-8AF5F753136D}" srcOrd="0" destOrd="0" presId="urn:microsoft.com/office/officeart/2008/layout/HalfCircleOrganizationChart"/>
    <dgm:cxn modelId="{1EE3897E-B63C-4A24-A1B5-F1655240DBEA}" type="presParOf" srcId="{B11975B2-B4EB-40CC-BD0C-E9A5E9E6F58F}" destId="{4CF5AA39-C11D-4589-8CD9-F011BFA99271}" srcOrd="1" destOrd="0" presId="urn:microsoft.com/office/officeart/2008/layout/HalfCircleOrganizationChart"/>
    <dgm:cxn modelId="{EEB20FB3-83FC-451C-8E92-C9E6CC861C47}" type="presParOf" srcId="{B11975B2-B4EB-40CC-BD0C-E9A5E9E6F58F}" destId="{04C579EC-0402-45C2-AC63-8CEB970D318F}" srcOrd="2" destOrd="0" presId="urn:microsoft.com/office/officeart/2008/layout/HalfCircleOrganizationChart"/>
    <dgm:cxn modelId="{C20C2915-A104-4005-961E-86FEDD2B17C2}" type="presParOf" srcId="{B11975B2-B4EB-40CC-BD0C-E9A5E9E6F58F}" destId="{B14840C1-5347-4A02-B011-4C77ABC37992}" srcOrd="3" destOrd="0" presId="urn:microsoft.com/office/officeart/2008/layout/HalfCircleOrganizationChart"/>
    <dgm:cxn modelId="{4255BADD-D1A1-4AF6-93DB-F0761726067A}" type="presParOf" srcId="{B920AA1E-0194-41B4-8EC0-BAFFF558A18A}" destId="{BC011E70-C41C-426D-B009-060740458877}" srcOrd="1" destOrd="0" presId="urn:microsoft.com/office/officeart/2008/layout/HalfCircleOrganizationChart"/>
    <dgm:cxn modelId="{0A8F7DA1-49E5-480F-9DE0-E4256C57868C}" type="presParOf" srcId="{B920AA1E-0194-41B4-8EC0-BAFFF558A18A}" destId="{5207B777-7098-4C5C-BEC3-7BC20621430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0D6DC0B-0E9A-42C7-960D-1BE83EC606F4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35168AC0-01BA-4346-94BA-BBA24010C8DF}">
      <dgm:prSet/>
      <dgm:spPr/>
      <dgm:t>
        <a:bodyPr/>
        <a:lstStyle/>
        <a:p>
          <a:r>
            <a:rPr lang="it-IT"/>
            <a:t>Affidabilità</a:t>
          </a:r>
        </a:p>
      </dgm:t>
    </dgm:pt>
    <dgm:pt modelId="{5973736C-757E-42BA-9274-CB5DA7A1D6B4}" type="parTrans" cxnId="{725F7B90-660B-41F0-91B8-F54A36C14A29}">
      <dgm:prSet/>
      <dgm:spPr/>
      <dgm:t>
        <a:bodyPr/>
        <a:lstStyle/>
        <a:p>
          <a:endParaRPr lang="it-IT"/>
        </a:p>
      </dgm:t>
    </dgm:pt>
    <dgm:pt modelId="{BDD290C3-6CBA-4E62-8570-1778E939BBE5}" type="sibTrans" cxnId="{725F7B90-660B-41F0-91B8-F54A36C14A29}">
      <dgm:prSet/>
      <dgm:spPr/>
      <dgm:t>
        <a:bodyPr/>
        <a:lstStyle/>
        <a:p>
          <a:endParaRPr lang="it-IT"/>
        </a:p>
      </dgm:t>
    </dgm:pt>
    <dgm:pt modelId="{DC3A2D6A-71C4-44F4-AA58-91AF82680A32}">
      <dgm:prSet/>
      <dgm:spPr/>
      <dgm:t>
        <a:bodyPr/>
        <a:lstStyle/>
        <a:p>
          <a:r>
            <a:rPr lang="it-IT"/>
            <a:t>Integrità</a:t>
          </a:r>
        </a:p>
      </dgm:t>
    </dgm:pt>
    <dgm:pt modelId="{895A59ED-79A0-47A5-9EDE-1C135820E790}" type="parTrans" cxnId="{708D1D50-A810-4D2D-9DE6-9EB9563C4B8E}">
      <dgm:prSet/>
      <dgm:spPr/>
      <dgm:t>
        <a:bodyPr/>
        <a:lstStyle/>
        <a:p>
          <a:endParaRPr lang="it-IT"/>
        </a:p>
      </dgm:t>
    </dgm:pt>
    <dgm:pt modelId="{6952092E-F9A2-4266-9DD6-233E96298FF4}" type="sibTrans" cxnId="{708D1D50-A810-4D2D-9DE6-9EB9563C4B8E}">
      <dgm:prSet/>
      <dgm:spPr/>
      <dgm:t>
        <a:bodyPr/>
        <a:lstStyle/>
        <a:p>
          <a:endParaRPr lang="it-IT"/>
        </a:p>
      </dgm:t>
    </dgm:pt>
    <dgm:pt modelId="{AFA004F8-33E8-4BD0-B4F7-02D1392CEDED}">
      <dgm:prSet/>
      <dgm:spPr/>
      <dgm:t>
        <a:bodyPr/>
        <a:lstStyle/>
        <a:p>
          <a:r>
            <a:rPr lang="it-IT"/>
            <a:t>Riservatezza</a:t>
          </a:r>
        </a:p>
      </dgm:t>
    </dgm:pt>
    <dgm:pt modelId="{661D159C-0EE9-4FC2-950C-D6367D5C9857}" type="parTrans" cxnId="{47F8F433-1AC2-4829-B870-060DB92C9F68}">
      <dgm:prSet/>
      <dgm:spPr/>
      <dgm:t>
        <a:bodyPr/>
        <a:lstStyle/>
        <a:p>
          <a:endParaRPr lang="it-IT"/>
        </a:p>
      </dgm:t>
    </dgm:pt>
    <dgm:pt modelId="{268A4DA1-8035-4ED9-B27A-014ED514D926}" type="sibTrans" cxnId="{47F8F433-1AC2-4829-B870-060DB92C9F68}">
      <dgm:prSet/>
      <dgm:spPr/>
      <dgm:t>
        <a:bodyPr/>
        <a:lstStyle/>
        <a:p>
          <a:endParaRPr lang="it-IT"/>
        </a:p>
      </dgm:t>
    </dgm:pt>
    <dgm:pt modelId="{5FA21463-BFC2-40D1-9D6B-A32DCE709E2B}">
      <dgm:prSet/>
      <dgm:spPr/>
      <dgm:t>
        <a:bodyPr/>
        <a:lstStyle/>
        <a:p>
          <a:r>
            <a:rPr lang="it-IT"/>
            <a:t>Autentiticità</a:t>
          </a:r>
        </a:p>
      </dgm:t>
    </dgm:pt>
    <dgm:pt modelId="{DC5970AE-F262-4C82-827F-AD49495D1ACA}" type="parTrans" cxnId="{727ED2A3-1E9F-462F-BFD4-BB03828CC3F8}">
      <dgm:prSet/>
      <dgm:spPr/>
      <dgm:t>
        <a:bodyPr/>
        <a:lstStyle/>
        <a:p>
          <a:endParaRPr lang="it-IT"/>
        </a:p>
      </dgm:t>
    </dgm:pt>
    <dgm:pt modelId="{55A85C91-81B3-432F-BDF6-B12509E76A36}" type="sibTrans" cxnId="{727ED2A3-1E9F-462F-BFD4-BB03828CC3F8}">
      <dgm:prSet/>
      <dgm:spPr/>
      <dgm:t>
        <a:bodyPr/>
        <a:lstStyle/>
        <a:p>
          <a:endParaRPr lang="it-IT"/>
        </a:p>
      </dgm:t>
    </dgm:pt>
    <dgm:pt modelId="{B137A1A5-5F82-4382-9581-12F36341C5C7}">
      <dgm:prSet/>
      <dgm:spPr/>
      <dgm:t>
        <a:bodyPr/>
        <a:lstStyle/>
        <a:p>
          <a:r>
            <a:rPr lang="it-IT"/>
            <a:t>Non ripudio</a:t>
          </a:r>
        </a:p>
      </dgm:t>
    </dgm:pt>
    <dgm:pt modelId="{49160578-341A-4882-AE33-8CF602CEA47E}" type="parTrans" cxnId="{BFE8B388-F05C-4439-B8CB-925FAF47DDCE}">
      <dgm:prSet/>
      <dgm:spPr/>
      <dgm:t>
        <a:bodyPr/>
        <a:lstStyle/>
        <a:p>
          <a:endParaRPr lang="it-IT"/>
        </a:p>
      </dgm:t>
    </dgm:pt>
    <dgm:pt modelId="{E7C6966A-F592-48CF-AEB8-DA3FD31EF98D}" type="sibTrans" cxnId="{BFE8B388-F05C-4439-B8CB-925FAF47DDCE}">
      <dgm:prSet/>
      <dgm:spPr/>
      <dgm:t>
        <a:bodyPr/>
        <a:lstStyle/>
        <a:p>
          <a:endParaRPr lang="it-IT"/>
        </a:p>
      </dgm:t>
    </dgm:pt>
    <dgm:pt modelId="{3530F371-59FF-4D54-B32F-45E5CFCF21A7}" type="pres">
      <dgm:prSet presAssocID="{40D6DC0B-0E9A-42C7-960D-1BE83EC606F4}" presName="diagram" presStyleCnt="0">
        <dgm:presLayoutVars>
          <dgm:dir/>
          <dgm:resizeHandles val="exact"/>
        </dgm:presLayoutVars>
      </dgm:prSet>
      <dgm:spPr/>
    </dgm:pt>
    <dgm:pt modelId="{F3379E4E-384E-458B-B8B6-23DEDB93CD16}" type="pres">
      <dgm:prSet presAssocID="{35168AC0-01BA-4346-94BA-BBA24010C8DF}" presName="node" presStyleLbl="node1" presStyleIdx="0" presStyleCnt="5">
        <dgm:presLayoutVars>
          <dgm:bulletEnabled val="1"/>
        </dgm:presLayoutVars>
      </dgm:prSet>
      <dgm:spPr/>
    </dgm:pt>
    <dgm:pt modelId="{842FBAB3-ECA9-4AEA-BE7B-B402E8EBBAD0}" type="pres">
      <dgm:prSet presAssocID="{BDD290C3-6CBA-4E62-8570-1778E939BBE5}" presName="sibTrans" presStyleCnt="0"/>
      <dgm:spPr/>
    </dgm:pt>
    <dgm:pt modelId="{D621E789-C20E-4805-A17E-1DF148F89F80}" type="pres">
      <dgm:prSet presAssocID="{DC3A2D6A-71C4-44F4-AA58-91AF82680A32}" presName="node" presStyleLbl="node1" presStyleIdx="1" presStyleCnt="5">
        <dgm:presLayoutVars>
          <dgm:bulletEnabled val="1"/>
        </dgm:presLayoutVars>
      </dgm:prSet>
      <dgm:spPr/>
    </dgm:pt>
    <dgm:pt modelId="{5C6A1745-D170-4AEE-9C6F-C61A8FBD1327}" type="pres">
      <dgm:prSet presAssocID="{6952092E-F9A2-4266-9DD6-233E96298FF4}" presName="sibTrans" presStyleCnt="0"/>
      <dgm:spPr/>
    </dgm:pt>
    <dgm:pt modelId="{CC3F10BE-0ABE-4CE2-9B78-4D6D2783686C}" type="pres">
      <dgm:prSet presAssocID="{AFA004F8-33E8-4BD0-B4F7-02D1392CEDED}" presName="node" presStyleLbl="node1" presStyleIdx="2" presStyleCnt="5">
        <dgm:presLayoutVars>
          <dgm:bulletEnabled val="1"/>
        </dgm:presLayoutVars>
      </dgm:prSet>
      <dgm:spPr/>
    </dgm:pt>
    <dgm:pt modelId="{FB393212-B879-4932-A570-939B75A3D797}" type="pres">
      <dgm:prSet presAssocID="{268A4DA1-8035-4ED9-B27A-014ED514D926}" presName="sibTrans" presStyleCnt="0"/>
      <dgm:spPr/>
    </dgm:pt>
    <dgm:pt modelId="{C8C2A7C3-7394-40C1-A457-F1371390F972}" type="pres">
      <dgm:prSet presAssocID="{5FA21463-BFC2-40D1-9D6B-A32DCE709E2B}" presName="node" presStyleLbl="node1" presStyleIdx="3" presStyleCnt="5">
        <dgm:presLayoutVars>
          <dgm:bulletEnabled val="1"/>
        </dgm:presLayoutVars>
      </dgm:prSet>
      <dgm:spPr/>
    </dgm:pt>
    <dgm:pt modelId="{47E8C067-16F8-4116-8773-53BADD850595}" type="pres">
      <dgm:prSet presAssocID="{55A85C91-81B3-432F-BDF6-B12509E76A36}" presName="sibTrans" presStyleCnt="0"/>
      <dgm:spPr/>
    </dgm:pt>
    <dgm:pt modelId="{F3032398-6333-4611-BDF4-515739D0AD74}" type="pres">
      <dgm:prSet presAssocID="{B137A1A5-5F82-4382-9581-12F36341C5C7}" presName="node" presStyleLbl="node1" presStyleIdx="4" presStyleCnt="5">
        <dgm:presLayoutVars>
          <dgm:bulletEnabled val="1"/>
        </dgm:presLayoutVars>
      </dgm:prSet>
      <dgm:spPr/>
    </dgm:pt>
  </dgm:ptLst>
  <dgm:cxnLst>
    <dgm:cxn modelId="{C3EADC01-2AB9-4D82-87E2-32F45B8C2011}" type="presOf" srcId="{5FA21463-BFC2-40D1-9D6B-A32DCE709E2B}" destId="{C8C2A7C3-7394-40C1-A457-F1371390F972}" srcOrd="0" destOrd="0" presId="urn:microsoft.com/office/officeart/2005/8/layout/default"/>
    <dgm:cxn modelId="{47F8F433-1AC2-4829-B870-060DB92C9F68}" srcId="{40D6DC0B-0E9A-42C7-960D-1BE83EC606F4}" destId="{AFA004F8-33E8-4BD0-B4F7-02D1392CEDED}" srcOrd="2" destOrd="0" parTransId="{661D159C-0EE9-4FC2-950C-D6367D5C9857}" sibTransId="{268A4DA1-8035-4ED9-B27A-014ED514D926}"/>
    <dgm:cxn modelId="{449D6A3C-EAA3-4EA5-934C-8AD10BDA43F3}" type="presOf" srcId="{B137A1A5-5F82-4382-9581-12F36341C5C7}" destId="{F3032398-6333-4611-BDF4-515739D0AD74}" srcOrd="0" destOrd="0" presId="urn:microsoft.com/office/officeart/2005/8/layout/default"/>
    <dgm:cxn modelId="{6BCC0447-95CC-4C22-8EF9-E194569C0DF8}" type="presOf" srcId="{40D6DC0B-0E9A-42C7-960D-1BE83EC606F4}" destId="{3530F371-59FF-4D54-B32F-45E5CFCF21A7}" srcOrd="0" destOrd="0" presId="urn:microsoft.com/office/officeart/2005/8/layout/default"/>
    <dgm:cxn modelId="{2BD0EF49-D882-4CC8-BC34-1DE598B13BB1}" type="presOf" srcId="{DC3A2D6A-71C4-44F4-AA58-91AF82680A32}" destId="{D621E789-C20E-4805-A17E-1DF148F89F80}" srcOrd="0" destOrd="0" presId="urn:microsoft.com/office/officeart/2005/8/layout/default"/>
    <dgm:cxn modelId="{708D1D50-A810-4D2D-9DE6-9EB9563C4B8E}" srcId="{40D6DC0B-0E9A-42C7-960D-1BE83EC606F4}" destId="{DC3A2D6A-71C4-44F4-AA58-91AF82680A32}" srcOrd="1" destOrd="0" parTransId="{895A59ED-79A0-47A5-9EDE-1C135820E790}" sibTransId="{6952092E-F9A2-4266-9DD6-233E96298FF4}"/>
    <dgm:cxn modelId="{BFE8B388-F05C-4439-B8CB-925FAF47DDCE}" srcId="{40D6DC0B-0E9A-42C7-960D-1BE83EC606F4}" destId="{B137A1A5-5F82-4382-9581-12F36341C5C7}" srcOrd="4" destOrd="0" parTransId="{49160578-341A-4882-AE33-8CF602CEA47E}" sibTransId="{E7C6966A-F592-48CF-AEB8-DA3FD31EF98D}"/>
    <dgm:cxn modelId="{725F7B90-660B-41F0-91B8-F54A36C14A29}" srcId="{40D6DC0B-0E9A-42C7-960D-1BE83EC606F4}" destId="{35168AC0-01BA-4346-94BA-BBA24010C8DF}" srcOrd="0" destOrd="0" parTransId="{5973736C-757E-42BA-9274-CB5DA7A1D6B4}" sibTransId="{BDD290C3-6CBA-4E62-8570-1778E939BBE5}"/>
    <dgm:cxn modelId="{35C8BA91-3CD3-463F-AA39-BB0B4A21A467}" type="presOf" srcId="{35168AC0-01BA-4346-94BA-BBA24010C8DF}" destId="{F3379E4E-384E-458B-B8B6-23DEDB93CD16}" srcOrd="0" destOrd="0" presId="urn:microsoft.com/office/officeart/2005/8/layout/default"/>
    <dgm:cxn modelId="{727ED2A3-1E9F-462F-BFD4-BB03828CC3F8}" srcId="{40D6DC0B-0E9A-42C7-960D-1BE83EC606F4}" destId="{5FA21463-BFC2-40D1-9D6B-A32DCE709E2B}" srcOrd="3" destOrd="0" parTransId="{DC5970AE-F262-4C82-827F-AD49495D1ACA}" sibTransId="{55A85C91-81B3-432F-BDF6-B12509E76A36}"/>
    <dgm:cxn modelId="{4CB7B9FE-6B3E-40F9-8E19-6E38754ECC48}" type="presOf" srcId="{AFA004F8-33E8-4BD0-B4F7-02D1392CEDED}" destId="{CC3F10BE-0ABE-4CE2-9B78-4D6D2783686C}" srcOrd="0" destOrd="0" presId="urn:microsoft.com/office/officeart/2005/8/layout/default"/>
    <dgm:cxn modelId="{FA2FAF11-AA56-4E6C-A1F7-0100CCE0AC1D}" type="presParOf" srcId="{3530F371-59FF-4D54-B32F-45E5CFCF21A7}" destId="{F3379E4E-384E-458B-B8B6-23DEDB93CD16}" srcOrd="0" destOrd="0" presId="urn:microsoft.com/office/officeart/2005/8/layout/default"/>
    <dgm:cxn modelId="{99B7CF2E-C3DB-4CAD-BD89-9217099CF6BE}" type="presParOf" srcId="{3530F371-59FF-4D54-B32F-45E5CFCF21A7}" destId="{842FBAB3-ECA9-4AEA-BE7B-B402E8EBBAD0}" srcOrd="1" destOrd="0" presId="urn:microsoft.com/office/officeart/2005/8/layout/default"/>
    <dgm:cxn modelId="{8866FCED-FAB4-4D89-AD4F-C42EA7604AFD}" type="presParOf" srcId="{3530F371-59FF-4D54-B32F-45E5CFCF21A7}" destId="{D621E789-C20E-4805-A17E-1DF148F89F80}" srcOrd="2" destOrd="0" presId="urn:microsoft.com/office/officeart/2005/8/layout/default"/>
    <dgm:cxn modelId="{91A8FE33-C5EE-4311-A265-4EB8F7558DA4}" type="presParOf" srcId="{3530F371-59FF-4D54-B32F-45E5CFCF21A7}" destId="{5C6A1745-D170-4AEE-9C6F-C61A8FBD1327}" srcOrd="3" destOrd="0" presId="urn:microsoft.com/office/officeart/2005/8/layout/default"/>
    <dgm:cxn modelId="{7493E7B8-85BC-4B69-A80B-C38726E4804B}" type="presParOf" srcId="{3530F371-59FF-4D54-B32F-45E5CFCF21A7}" destId="{CC3F10BE-0ABE-4CE2-9B78-4D6D2783686C}" srcOrd="4" destOrd="0" presId="urn:microsoft.com/office/officeart/2005/8/layout/default"/>
    <dgm:cxn modelId="{49FDFB00-9073-476A-8AA8-EA97D04B9EE2}" type="presParOf" srcId="{3530F371-59FF-4D54-B32F-45E5CFCF21A7}" destId="{FB393212-B879-4932-A570-939B75A3D797}" srcOrd="5" destOrd="0" presId="urn:microsoft.com/office/officeart/2005/8/layout/default"/>
    <dgm:cxn modelId="{92D16026-1BDE-4058-BEFA-5CE67646C1D7}" type="presParOf" srcId="{3530F371-59FF-4D54-B32F-45E5CFCF21A7}" destId="{C8C2A7C3-7394-40C1-A457-F1371390F972}" srcOrd="6" destOrd="0" presId="urn:microsoft.com/office/officeart/2005/8/layout/default"/>
    <dgm:cxn modelId="{94BC80A2-E3CB-4EA3-BBE8-651956FAC4DF}" type="presParOf" srcId="{3530F371-59FF-4D54-B32F-45E5CFCF21A7}" destId="{47E8C067-16F8-4116-8773-53BADD850595}" srcOrd="7" destOrd="0" presId="urn:microsoft.com/office/officeart/2005/8/layout/default"/>
    <dgm:cxn modelId="{5BFEC9F4-642D-439A-97BB-54593E66AE63}" type="presParOf" srcId="{3530F371-59FF-4D54-B32F-45E5CFCF21A7}" destId="{F3032398-6333-4611-BDF4-515739D0AD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F767BD0-D838-4C2C-A4EE-5778AAACAA36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50DD9971-C1FF-4433-8053-5A734F01EF54}">
      <dgm:prSet/>
      <dgm:spPr/>
      <dgm:t>
        <a:bodyPr/>
        <a:lstStyle/>
        <a:p>
          <a:r>
            <a:rPr lang="it-IT"/>
            <a:t>I dati devono essere sempre accessibili o disponibili agli utenti autorizzati</a:t>
          </a:r>
        </a:p>
      </dgm:t>
    </dgm:pt>
    <dgm:pt modelId="{F2A9BEC1-8D4E-4FEE-B4A6-D587F0D73802}" type="parTrans" cxnId="{98A3E82F-6D71-465F-84CC-BC04402B5FBC}">
      <dgm:prSet/>
      <dgm:spPr/>
      <dgm:t>
        <a:bodyPr/>
        <a:lstStyle/>
        <a:p>
          <a:endParaRPr lang="it-IT"/>
        </a:p>
      </dgm:t>
    </dgm:pt>
    <dgm:pt modelId="{DB75E621-A66F-4F38-88AE-1EADF024F69B}" type="sibTrans" cxnId="{98A3E82F-6D71-465F-84CC-BC04402B5FBC}">
      <dgm:prSet/>
      <dgm:spPr/>
      <dgm:t>
        <a:bodyPr/>
        <a:lstStyle/>
        <a:p>
          <a:endParaRPr lang="it-IT"/>
        </a:p>
      </dgm:t>
    </dgm:pt>
    <dgm:pt modelId="{A616986A-7166-4098-A22F-92601965CE60}" type="pres">
      <dgm:prSet presAssocID="{BF767BD0-D838-4C2C-A4EE-5778AAACAA36}" presName="linear" presStyleCnt="0">
        <dgm:presLayoutVars>
          <dgm:animLvl val="lvl"/>
          <dgm:resizeHandles val="exact"/>
        </dgm:presLayoutVars>
      </dgm:prSet>
      <dgm:spPr/>
    </dgm:pt>
    <dgm:pt modelId="{B143E530-DF03-4962-A82C-70FC50A08690}" type="pres">
      <dgm:prSet presAssocID="{50DD9971-C1FF-4433-8053-5A734F01EF5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4DF1422-FA53-448D-A355-D495A7AAD801}" type="presOf" srcId="{BF767BD0-D838-4C2C-A4EE-5778AAACAA36}" destId="{A616986A-7166-4098-A22F-92601965CE60}" srcOrd="0" destOrd="0" presId="urn:microsoft.com/office/officeart/2005/8/layout/vList2"/>
    <dgm:cxn modelId="{98A3E82F-6D71-465F-84CC-BC04402B5FBC}" srcId="{BF767BD0-D838-4C2C-A4EE-5778AAACAA36}" destId="{50DD9971-C1FF-4433-8053-5A734F01EF54}" srcOrd="0" destOrd="0" parTransId="{F2A9BEC1-8D4E-4FEE-B4A6-D587F0D73802}" sibTransId="{DB75E621-A66F-4F38-88AE-1EADF024F69B}"/>
    <dgm:cxn modelId="{A30FE777-C6BA-413A-B20F-2DDEA38C3046}" type="presOf" srcId="{50DD9971-C1FF-4433-8053-5A734F01EF54}" destId="{B143E530-DF03-4962-A82C-70FC50A08690}" srcOrd="0" destOrd="0" presId="urn:microsoft.com/office/officeart/2005/8/layout/vList2"/>
    <dgm:cxn modelId="{ECB4F6C4-FF38-4556-B64A-9DB44E41E0CE}" type="presParOf" srcId="{A616986A-7166-4098-A22F-92601965CE60}" destId="{B143E530-DF03-4962-A82C-70FC50A0869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BD42FEE-5928-4C0C-9DEC-2FC56668D34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6F034F7D-9340-4C35-963A-8D9FAE8098A3}">
      <dgm:prSet/>
      <dgm:spPr/>
      <dgm:t>
        <a:bodyPr/>
        <a:lstStyle/>
        <a:p>
          <a:r>
            <a:rPr lang="it-IT"/>
            <a:t>Esempi di violazione</a:t>
          </a:r>
        </a:p>
      </dgm:t>
    </dgm:pt>
    <dgm:pt modelId="{4AEA8495-BFF6-4C19-863E-A29B2E474827}" type="parTrans" cxnId="{9CFAAA5A-DAE1-499F-8128-E9AC03339B24}">
      <dgm:prSet/>
      <dgm:spPr/>
      <dgm:t>
        <a:bodyPr/>
        <a:lstStyle/>
        <a:p>
          <a:endParaRPr lang="it-IT"/>
        </a:p>
      </dgm:t>
    </dgm:pt>
    <dgm:pt modelId="{D14D42E0-CA67-4C79-83F1-0C17988A5E23}" type="sibTrans" cxnId="{9CFAAA5A-DAE1-499F-8128-E9AC03339B24}">
      <dgm:prSet/>
      <dgm:spPr/>
      <dgm:t>
        <a:bodyPr/>
        <a:lstStyle/>
        <a:p>
          <a:endParaRPr lang="it-IT"/>
        </a:p>
      </dgm:t>
    </dgm:pt>
    <dgm:pt modelId="{7713AF6E-B51B-4357-B8E9-9DF887B4D4DF}">
      <dgm:prSet/>
      <dgm:spPr/>
      <dgm:t>
        <a:bodyPr/>
        <a:lstStyle/>
        <a:p>
          <a:r>
            <a:rPr lang="it-IT"/>
            <a:t>Mancanza di alimentazione elettrica</a:t>
          </a:r>
        </a:p>
      </dgm:t>
    </dgm:pt>
    <dgm:pt modelId="{A49A075F-FA16-406F-93B4-2FAA516DF163}" type="parTrans" cxnId="{DCB15E95-3C21-4F0C-B4C6-EE4F4F9846C2}">
      <dgm:prSet/>
      <dgm:spPr/>
      <dgm:t>
        <a:bodyPr/>
        <a:lstStyle/>
        <a:p>
          <a:endParaRPr lang="it-IT"/>
        </a:p>
      </dgm:t>
    </dgm:pt>
    <dgm:pt modelId="{D9843E27-A7B0-4338-B9B1-379597BCD08F}" type="sibTrans" cxnId="{DCB15E95-3C21-4F0C-B4C6-EE4F4F9846C2}">
      <dgm:prSet/>
      <dgm:spPr/>
      <dgm:t>
        <a:bodyPr/>
        <a:lstStyle/>
        <a:p>
          <a:endParaRPr lang="it-IT"/>
        </a:p>
      </dgm:t>
    </dgm:pt>
    <dgm:pt modelId="{D280F321-89D0-45AF-9A3E-9602200EB7A3}">
      <dgm:prSet/>
      <dgm:spPr/>
      <dgm:t>
        <a:bodyPr/>
        <a:lstStyle/>
        <a:p>
          <a:r>
            <a:rPr lang="it-IT"/>
            <a:t>Rottura di un componente hardware</a:t>
          </a:r>
        </a:p>
      </dgm:t>
    </dgm:pt>
    <dgm:pt modelId="{9D785C2D-D5E6-468A-8561-50DC6CBBBA64}" type="parTrans" cxnId="{A054ED03-7889-45BE-8B02-40F6DBA81866}">
      <dgm:prSet/>
      <dgm:spPr/>
      <dgm:t>
        <a:bodyPr/>
        <a:lstStyle/>
        <a:p>
          <a:endParaRPr lang="it-IT"/>
        </a:p>
      </dgm:t>
    </dgm:pt>
    <dgm:pt modelId="{2782F678-3A53-4EC0-9A58-EC1D5DF78E79}" type="sibTrans" cxnId="{A054ED03-7889-45BE-8B02-40F6DBA81866}">
      <dgm:prSet/>
      <dgm:spPr/>
      <dgm:t>
        <a:bodyPr/>
        <a:lstStyle/>
        <a:p>
          <a:endParaRPr lang="it-IT"/>
        </a:p>
      </dgm:t>
    </dgm:pt>
    <dgm:pt modelId="{6AC7797A-E552-4432-867B-FD78F3389C48}" type="pres">
      <dgm:prSet presAssocID="{5BD42FEE-5928-4C0C-9DEC-2FC56668D348}" presName="Name0" presStyleCnt="0">
        <dgm:presLayoutVars>
          <dgm:dir/>
          <dgm:animLvl val="lvl"/>
          <dgm:resizeHandles val="exact"/>
        </dgm:presLayoutVars>
      </dgm:prSet>
      <dgm:spPr/>
    </dgm:pt>
    <dgm:pt modelId="{DC415DFE-6389-438F-AA8C-AC93E19F2BAC}" type="pres">
      <dgm:prSet presAssocID="{6F034F7D-9340-4C35-963A-8D9FAE8098A3}" presName="linNode" presStyleCnt="0"/>
      <dgm:spPr/>
    </dgm:pt>
    <dgm:pt modelId="{FA3683DE-4912-4DA2-B7C7-3D694C0D0F5D}" type="pres">
      <dgm:prSet presAssocID="{6F034F7D-9340-4C35-963A-8D9FAE8098A3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A5E4B879-4BEF-4B15-8708-755983B2C185}" type="pres">
      <dgm:prSet presAssocID="{6F034F7D-9340-4C35-963A-8D9FAE8098A3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A054ED03-7889-45BE-8B02-40F6DBA81866}" srcId="{6F034F7D-9340-4C35-963A-8D9FAE8098A3}" destId="{D280F321-89D0-45AF-9A3E-9602200EB7A3}" srcOrd="1" destOrd="0" parTransId="{9D785C2D-D5E6-468A-8561-50DC6CBBBA64}" sibTransId="{2782F678-3A53-4EC0-9A58-EC1D5DF78E79}"/>
    <dgm:cxn modelId="{EC19B85F-8D65-45A8-BCB3-CFF27CC1ACDE}" type="presOf" srcId="{6F034F7D-9340-4C35-963A-8D9FAE8098A3}" destId="{FA3683DE-4912-4DA2-B7C7-3D694C0D0F5D}" srcOrd="0" destOrd="0" presId="urn:microsoft.com/office/officeart/2005/8/layout/vList5"/>
    <dgm:cxn modelId="{AEC2C44D-B80B-4935-9EDA-C4AF50C48105}" type="presOf" srcId="{D280F321-89D0-45AF-9A3E-9602200EB7A3}" destId="{A5E4B879-4BEF-4B15-8708-755983B2C185}" srcOrd="0" destOrd="1" presId="urn:microsoft.com/office/officeart/2005/8/layout/vList5"/>
    <dgm:cxn modelId="{3B874877-57AC-434F-8924-0235CC421D63}" type="presOf" srcId="{5BD42FEE-5928-4C0C-9DEC-2FC56668D348}" destId="{6AC7797A-E552-4432-867B-FD78F3389C48}" srcOrd="0" destOrd="0" presId="urn:microsoft.com/office/officeart/2005/8/layout/vList5"/>
    <dgm:cxn modelId="{9CFAAA5A-DAE1-499F-8128-E9AC03339B24}" srcId="{5BD42FEE-5928-4C0C-9DEC-2FC56668D348}" destId="{6F034F7D-9340-4C35-963A-8D9FAE8098A3}" srcOrd="0" destOrd="0" parTransId="{4AEA8495-BFF6-4C19-863E-A29B2E474827}" sibTransId="{D14D42E0-CA67-4C79-83F1-0C17988A5E23}"/>
    <dgm:cxn modelId="{DCB15E95-3C21-4F0C-B4C6-EE4F4F9846C2}" srcId="{6F034F7D-9340-4C35-963A-8D9FAE8098A3}" destId="{7713AF6E-B51B-4357-B8E9-9DF887B4D4DF}" srcOrd="0" destOrd="0" parTransId="{A49A075F-FA16-406F-93B4-2FAA516DF163}" sibTransId="{D9843E27-A7B0-4338-B9B1-379597BCD08F}"/>
    <dgm:cxn modelId="{BDBD67A9-91FD-47DF-A004-19EBECBB5691}" type="presOf" srcId="{7713AF6E-B51B-4357-B8E9-9DF887B4D4DF}" destId="{A5E4B879-4BEF-4B15-8708-755983B2C185}" srcOrd="0" destOrd="0" presId="urn:microsoft.com/office/officeart/2005/8/layout/vList5"/>
    <dgm:cxn modelId="{AFBF14DB-F3E2-4E65-BE02-E4D294B7ED0A}" type="presParOf" srcId="{6AC7797A-E552-4432-867B-FD78F3389C48}" destId="{DC415DFE-6389-438F-AA8C-AC93E19F2BAC}" srcOrd="0" destOrd="0" presId="urn:microsoft.com/office/officeart/2005/8/layout/vList5"/>
    <dgm:cxn modelId="{329F6BAD-54EE-4B36-B583-4806123F7327}" type="presParOf" srcId="{DC415DFE-6389-438F-AA8C-AC93E19F2BAC}" destId="{FA3683DE-4912-4DA2-B7C7-3D694C0D0F5D}" srcOrd="0" destOrd="0" presId="urn:microsoft.com/office/officeart/2005/8/layout/vList5"/>
    <dgm:cxn modelId="{FA5A46B1-8952-457F-B25F-874AEB3998DD}" type="presParOf" srcId="{DC415DFE-6389-438F-AA8C-AC93E19F2BAC}" destId="{A5E4B879-4BEF-4B15-8708-755983B2C1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76361B4-5AAD-4236-BAD1-484DC9027B0E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7F53308-E58C-4BCA-8BD7-73D6C8037B66}">
      <dgm:prSet/>
      <dgm:spPr/>
      <dgm:t>
        <a:bodyPr/>
        <a:lstStyle/>
        <a:p>
          <a:r>
            <a:rPr lang="it-IT"/>
            <a:t>Protezione da modifiche non autorizzate</a:t>
          </a:r>
        </a:p>
      </dgm:t>
    </dgm:pt>
    <dgm:pt modelId="{418F5C5D-5570-4C5E-B376-41D1EC0F0442}" type="parTrans" cxnId="{A2F09E5B-6B09-4990-B176-7E2BDDB6C3FC}">
      <dgm:prSet/>
      <dgm:spPr/>
      <dgm:t>
        <a:bodyPr/>
        <a:lstStyle/>
        <a:p>
          <a:endParaRPr lang="it-IT"/>
        </a:p>
      </dgm:t>
    </dgm:pt>
    <dgm:pt modelId="{47ADC87F-D56B-4A03-A2A3-AEF1BE168940}" type="sibTrans" cxnId="{A2F09E5B-6B09-4990-B176-7E2BDDB6C3FC}">
      <dgm:prSet/>
      <dgm:spPr/>
      <dgm:t>
        <a:bodyPr/>
        <a:lstStyle/>
        <a:p>
          <a:endParaRPr lang="it-IT"/>
        </a:p>
      </dgm:t>
    </dgm:pt>
    <dgm:pt modelId="{ED784451-77B4-4E51-9FC5-7AB1C4AE7453}" type="pres">
      <dgm:prSet presAssocID="{F76361B4-5AAD-4236-BAD1-484DC9027B0E}" presName="linear" presStyleCnt="0">
        <dgm:presLayoutVars>
          <dgm:animLvl val="lvl"/>
          <dgm:resizeHandles val="exact"/>
        </dgm:presLayoutVars>
      </dgm:prSet>
      <dgm:spPr/>
    </dgm:pt>
    <dgm:pt modelId="{1655DCF8-3730-455E-B515-09AB69FE32E0}" type="pres">
      <dgm:prSet presAssocID="{27F53308-E58C-4BCA-8BD7-73D6C8037B6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F09E5B-6B09-4990-B176-7E2BDDB6C3FC}" srcId="{F76361B4-5AAD-4236-BAD1-484DC9027B0E}" destId="{27F53308-E58C-4BCA-8BD7-73D6C8037B66}" srcOrd="0" destOrd="0" parTransId="{418F5C5D-5570-4C5E-B376-41D1EC0F0442}" sibTransId="{47ADC87F-D56B-4A03-A2A3-AEF1BE168940}"/>
    <dgm:cxn modelId="{5C33555F-689C-45AE-91D4-262B864F3B28}" type="presOf" srcId="{F76361B4-5AAD-4236-BAD1-484DC9027B0E}" destId="{ED784451-77B4-4E51-9FC5-7AB1C4AE7453}" srcOrd="0" destOrd="0" presId="urn:microsoft.com/office/officeart/2005/8/layout/vList2"/>
    <dgm:cxn modelId="{298E10E2-B6C2-4396-851C-73A81DA151BD}" type="presOf" srcId="{27F53308-E58C-4BCA-8BD7-73D6C8037B66}" destId="{1655DCF8-3730-455E-B515-09AB69FE32E0}" srcOrd="0" destOrd="0" presId="urn:microsoft.com/office/officeart/2005/8/layout/vList2"/>
    <dgm:cxn modelId="{F70BCA08-2511-42C7-8236-BE8D8F1A02B7}" type="presParOf" srcId="{ED784451-77B4-4E51-9FC5-7AB1C4AE7453}" destId="{1655DCF8-3730-455E-B515-09AB69FE32E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4B81A4-C795-4BCA-8DB6-949FADA5E94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8A7CDC6-D046-413B-86DD-6CB89303016A}">
      <dgm:prSet/>
      <dgm:spPr/>
      <dgm:t>
        <a:bodyPr/>
        <a:lstStyle/>
        <a:p>
          <a:r>
            <a:rPr lang="it-IT"/>
            <a:t>Gruppo di due o più computer collegati tra di loro</a:t>
          </a:r>
        </a:p>
      </dgm:t>
    </dgm:pt>
    <dgm:pt modelId="{E2B4D600-EEFC-40FC-81B0-0D90CBF3E146}" type="parTrans" cxnId="{27D2EBE6-AB8F-4118-AF47-629B63F99FCA}">
      <dgm:prSet/>
      <dgm:spPr/>
      <dgm:t>
        <a:bodyPr/>
        <a:lstStyle/>
        <a:p>
          <a:endParaRPr lang="it-IT"/>
        </a:p>
      </dgm:t>
    </dgm:pt>
    <dgm:pt modelId="{70796167-A127-4E51-B935-26F0BBBC6DFD}" type="sibTrans" cxnId="{27D2EBE6-AB8F-4118-AF47-629B63F99FCA}">
      <dgm:prSet/>
      <dgm:spPr/>
      <dgm:t>
        <a:bodyPr/>
        <a:lstStyle/>
        <a:p>
          <a:endParaRPr lang="it-IT"/>
        </a:p>
      </dgm:t>
    </dgm:pt>
    <dgm:pt modelId="{3D529BA2-4D0D-4A0A-942D-C14E3D5047F1}" type="pres">
      <dgm:prSet presAssocID="{6A4B81A4-C795-4BCA-8DB6-949FADA5E943}" presName="vert0" presStyleCnt="0">
        <dgm:presLayoutVars>
          <dgm:dir/>
          <dgm:animOne val="branch"/>
          <dgm:animLvl val="lvl"/>
        </dgm:presLayoutVars>
      </dgm:prSet>
      <dgm:spPr/>
    </dgm:pt>
    <dgm:pt modelId="{1A802994-96FD-41CB-ADB2-F185A1A327CB}" type="pres">
      <dgm:prSet presAssocID="{18A7CDC6-D046-413B-86DD-6CB89303016A}" presName="thickLine" presStyleLbl="alignNode1" presStyleIdx="0" presStyleCnt="1"/>
      <dgm:spPr/>
    </dgm:pt>
    <dgm:pt modelId="{465B7FFE-CFFF-4771-B636-70403A17B2ED}" type="pres">
      <dgm:prSet presAssocID="{18A7CDC6-D046-413B-86DD-6CB89303016A}" presName="horz1" presStyleCnt="0"/>
      <dgm:spPr/>
    </dgm:pt>
    <dgm:pt modelId="{46A65B45-27C8-4102-89F9-17C3CC08E207}" type="pres">
      <dgm:prSet presAssocID="{18A7CDC6-D046-413B-86DD-6CB89303016A}" presName="tx1" presStyleLbl="revTx" presStyleIdx="0" presStyleCnt="1"/>
      <dgm:spPr/>
    </dgm:pt>
    <dgm:pt modelId="{73094306-2C7F-4596-943C-AAEC55508123}" type="pres">
      <dgm:prSet presAssocID="{18A7CDC6-D046-413B-86DD-6CB89303016A}" presName="vert1" presStyleCnt="0"/>
      <dgm:spPr/>
    </dgm:pt>
  </dgm:ptLst>
  <dgm:cxnLst>
    <dgm:cxn modelId="{6116834B-CFD2-4300-BECD-280CD26D106F}" type="presOf" srcId="{6A4B81A4-C795-4BCA-8DB6-949FADA5E943}" destId="{3D529BA2-4D0D-4A0A-942D-C14E3D5047F1}" srcOrd="0" destOrd="0" presId="urn:microsoft.com/office/officeart/2008/layout/LinedList"/>
    <dgm:cxn modelId="{27D2EBE6-AB8F-4118-AF47-629B63F99FCA}" srcId="{6A4B81A4-C795-4BCA-8DB6-949FADA5E943}" destId="{18A7CDC6-D046-413B-86DD-6CB89303016A}" srcOrd="0" destOrd="0" parTransId="{E2B4D600-EEFC-40FC-81B0-0D90CBF3E146}" sibTransId="{70796167-A127-4E51-B935-26F0BBBC6DFD}"/>
    <dgm:cxn modelId="{94AFA6FE-12CE-4325-BFB9-447439F6534E}" type="presOf" srcId="{18A7CDC6-D046-413B-86DD-6CB89303016A}" destId="{46A65B45-27C8-4102-89F9-17C3CC08E207}" srcOrd="0" destOrd="0" presId="urn:microsoft.com/office/officeart/2008/layout/LinedList"/>
    <dgm:cxn modelId="{FE15790F-3433-483C-8F26-92BFCF3C5E41}" type="presParOf" srcId="{3D529BA2-4D0D-4A0A-942D-C14E3D5047F1}" destId="{1A802994-96FD-41CB-ADB2-F185A1A327CB}" srcOrd="0" destOrd="0" presId="urn:microsoft.com/office/officeart/2008/layout/LinedList"/>
    <dgm:cxn modelId="{367662E2-D03C-4DF6-B9AF-50DD5F45D02A}" type="presParOf" srcId="{3D529BA2-4D0D-4A0A-942D-C14E3D5047F1}" destId="{465B7FFE-CFFF-4771-B636-70403A17B2ED}" srcOrd="1" destOrd="0" presId="urn:microsoft.com/office/officeart/2008/layout/LinedList"/>
    <dgm:cxn modelId="{0F1B6B5E-6819-44FE-830A-4B2D4C5293A1}" type="presParOf" srcId="{465B7FFE-CFFF-4771-B636-70403A17B2ED}" destId="{46A65B45-27C8-4102-89F9-17C3CC08E207}" srcOrd="0" destOrd="0" presId="urn:microsoft.com/office/officeart/2008/layout/LinedList"/>
    <dgm:cxn modelId="{6714B761-A7C3-4B16-9148-C6893B945744}" type="presParOf" srcId="{465B7FFE-CFFF-4771-B636-70403A17B2ED}" destId="{73094306-2C7F-4596-943C-AAEC5550812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B5DC65C-27EC-4623-94B9-35BD881B09A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F3B0E51B-57E4-4E36-8D85-95D165202A11}">
      <dgm:prSet/>
      <dgm:spPr/>
      <dgm:t>
        <a:bodyPr/>
        <a:lstStyle/>
        <a:p>
          <a:r>
            <a:rPr lang="it-IT"/>
            <a:t>Esempi di violazione:</a:t>
          </a:r>
        </a:p>
      </dgm:t>
    </dgm:pt>
    <dgm:pt modelId="{DDF9D7C2-9374-423A-A95B-63C109B91CE2}" type="parTrans" cxnId="{797FBA86-470E-4708-9732-4103A8A2DE54}">
      <dgm:prSet/>
      <dgm:spPr/>
      <dgm:t>
        <a:bodyPr/>
        <a:lstStyle/>
        <a:p>
          <a:endParaRPr lang="it-IT"/>
        </a:p>
      </dgm:t>
    </dgm:pt>
    <dgm:pt modelId="{D658C745-7227-4B4C-B563-D1618DBD9475}" type="sibTrans" cxnId="{797FBA86-470E-4708-9732-4103A8A2DE54}">
      <dgm:prSet/>
      <dgm:spPr/>
      <dgm:t>
        <a:bodyPr/>
        <a:lstStyle/>
        <a:p>
          <a:endParaRPr lang="it-IT"/>
        </a:p>
      </dgm:t>
    </dgm:pt>
    <dgm:pt modelId="{6AADA0A8-ADD6-404D-9268-B84F5956D643}">
      <dgm:prSet/>
      <dgm:spPr/>
      <dgm:t>
        <a:bodyPr/>
        <a:lstStyle/>
        <a:p>
          <a:r>
            <a:rPr lang="it-IT"/>
            <a:t>Cancellazione non autorizzata di un file</a:t>
          </a:r>
        </a:p>
      </dgm:t>
    </dgm:pt>
    <dgm:pt modelId="{A86173B3-32C1-46CF-B8B6-011E0D9DAE1E}" type="parTrans" cxnId="{495E02A8-BC54-4F1F-BB47-7F57DE4AB423}">
      <dgm:prSet/>
      <dgm:spPr/>
      <dgm:t>
        <a:bodyPr/>
        <a:lstStyle/>
        <a:p>
          <a:endParaRPr lang="it-IT"/>
        </a:p>
      </dgm:t>
    </dgm:pt>
    <dgm:pt modelId="{CCC83EF4-C1AA-4C12-AD62-A481C7623889}" type="sibTrans" cxnId="{495E02A8-BC54-4F1F-BB47-7F57DE4AB423}">
      <dgm:prSet/>
      <dgm:spPr/>
      <dgm:t>
        <a:bodyPr/>
        <a:lstStyle/>
        <a:p>
          <a:endParaRPr lang="it-IT"/>
        </a:p>
      </dgm:t>
    </dgm:pt>
    <dgm:pt modelId="{52B618D4-A7EF-45E5-A77D-D1FF8C618701}">
      <dgm:prSet/>
      <dgm:spPr/>
      <dgm:t>
        <a:bodyPr/>
        <a:lstStyle/>
        <a:p>
          <a:r>
            <a:rPr lang="it-IT"/>
            <a:t>Modifica non autorizzata di un file</a:t>
          </a:r>
        </a:p>
      </dgm:t>
    </dgm:pt>
    <dgm:pt modelId="{B41546C3-273D-487D-A72F-CE8AEC7CEF7A}" type="parTrans" cxnId="{51813941-3783-4AE7-9E66-E9864F137D0D}">
      <dgm:prSet/>
      <dgm:spPr/>
      <dgm:t>
        <a:bodyPr/>
        <a:lstStyle/>
        <a:p>
          <a:endParaRPr lang="it-IT"/>
        </a:p>
      </dgm:t>
    </dgm:pt>
    <dgm:pt modelId="{BC92410D-475B-4C05-9695-CC964A592A8F}" type="sibTrans" cxnId="{51813941-3783-4AE7-9E66-E9864F137D0D}">
      <dgm:prSet/>
      <dgm:spPr/>
      <dgm:t>
        <a:bodyPr/>
        <a:lstStyle/>
        <a:p>
          <a:endParaRPr lang="it-IT"/>
        </a:p>
      </dgm:t>
    </dgm:pt>
    <dgm:pt modelId="{7506157C-800E-4804-85EB-329F85809549}" type="pres">
      <dgm:prSet presAssocID="{EB5DC65C-27EC-4623-94B9-35BD881B09A9}" presName="Name0" presStyleCnt="0">
        <dgm:presLayoutVars>
          <dgm:dir/>
          <dgm:animLvl val="lvl"/>
          <dgm:resizeHandles val="exact"/>
        </dgm:presLayoutVars>
      </dgm:prSet>
      <dgm:spPr/>
    </dgm:pt>
    <dgm:pt modelId="{06C72103-CF16-4830-B71F-F73A21C0289C}" type="pres">
      <dgm:prSet presAssocID="{F3B0E51B-57E4-4E36-8D85-95D165202A11}" presName="linNode" presStyleCnt="0"/>
      <dgm:spPr/>
    </dgm:pt>
    <dgm:pt modelId="{AD239764-918D-4DD1-ACC7-91ED227BD4F5}" type="pres">
      <dgm:prSet presAssocID="{F3B0E51B-57E4-4E36-8D85-95D165202A11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F5A18432-2E78-41C1-8113-C9CEF60A9AA8}" type="pres">
      <dgm:prSet presAssocID="{F3B0E51B-57E4-4E36-8D85-95D165202A11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1813941-3783-4AE7-9E66-E9864F137D0D}" srcId="{F3B0E51B-57E4-4E36-8D85-95D165202A11}" destId="{52B618D4-A7EF-45E5-A77D-D1FF8C618701}" srcOrd="1" destOrd="0" parTransId="{B41546C3-273D-487D-A72F-CE8AEC7CEF7A}" sibTransId="{BC92410D-475B-4C05-9695-CC964A592A8F}"/>
    <dgm:cxn modelId="{51123342-E5D6-49E3-BFA1-DB192D3D1CD8}" type="presOf" srcId="{EB5DC65C-27EC-4623-94B9-35BD881B09A9}" destId="{7506157C-800E-4804-85EB-329F85809549}" srcOrd="0" destOrd="0" presId="urn:microsoft.com/office/officeart/2005/8/layout/vList5"/>
    <dgm:cxn modelId="{86767356-4F38-4E8C-892E-EA8F4DD23212}" type="presOf" srcId="{52B618D4-A7EF-45E5-A77D-D1FF8C618701}" destId="{F5A18432-2E78-41C1-8113-C9CEF60A9AA8}" srcOrd="0" destOrd="1" presId="urn:microsoft.com/office/officeart/2005/8/layout/vList5"/>
    <dgm:cxn modelId="{797FBA86-470E-4708-9732-4103A8A2DE54}" srcId="{EB5DC65C-27EC-4623-94B9-35BD881B09A9}" destId="{F3B0E51B-57E4-4E36-8D85-95D165202A11}" srcOrd="0" destOrd="0" parTransId="{DDF9D7C2-9374-423A-A95B-63C109B91CE2}" sibTransId="{D658C745-7227-4B4C-B563-D1618DBD9475}"/>
    <dgm:cxn modelId="{C5788F9E-9B01-4291-8189-EE9E53AE4E26}" type="presOf" srcId="{6AADA0A8-ADD6-404D-9268-B84F5956D643}" destId="{F5A18432-2E78-41C1-8113-C9CEF60A9AA8}" srcOrd="0" destOrd="0" presId="urn:microsoft.com/office/officeart/2005/8/layout/vList5"/>
    <dgm:cxn modelId="{495E02A8-BC54-4F1F-BB47-7F57DE4AB423}" srcId="{F3B0E51B-57E4-4E36-8D85-95D165202A11}" destId="{6AADA0A8-ADD6-404D-9268-B84F5956D643}" srcOrd="0" destOrd="0" parTransId="{A86173B3-32C1-46CF-B8B6-011E0D9DAE1E}" sibTransId="{CCC83EF4-C1AA-4C12-AD62-A481C7623889}"/>
    <dgm:cxn modelId="{6CC814B6-AB2D-47E4-8A48-F23817AE89D8}" type="presOf" srcId="{F3B0E51B-57E4-4E36-8D85-95D165202A11}" destId="{AD239764-918D-4DD1-ACC7-91ED227BD4F5}" srcOrd="0" destOrd="0" presId="urn:microsoft.com/office/officeart/2005/8/layout/vList5"/>
    <dgm:cxn modelId="{EFCC7357-9AB9-45C4-BD6D-B490A20DD94F}" type="presParOf" srcId="{7506157C-800E-4804-85EB-329F85809549}" destId="{06C72103-CF16-4830-B71F-F73A21C0289C}" srcOrd="0" destOrd="0" presId="urn:microsoft.com/office/officeart/2005/8/layout/vList5"/>
    <dgm:cxn modelId="{E89B27A0-EB8C-4EA9-BFC4-2D5974A095E6}" type="presParOf" srcId="{06C72103-CF16-4830-B71F-F73A21C0289C}" destId="{AD239764-918D-4DD1-ACC7-91ED227BD4F5}" srcOrd="0" destOrd="0" presId="urn:microsoft.com/office/officeart/2005/8/layout/vList5"/>
    <dgm:cxn modelId="{93534FAE-FDE3-4818-A196-D349F4E4E654}" type="presParOf" srcId="{06C72103-CF16-4830-B71F-F73A21C0289C}" destId="{F5A18432-2E78-41C1-8113-C9CEF60A9AA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7B6E87D-C237-4F87-81FE-C27BDB99DF0E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86F2635-C46B-4B45-AFAA-06BA9858A381}">
      <dgm:prSet/>
      <dgm:spPr/>
      <dgm:t>
        <a:bodyPr/>
        <a:lstStyle/>
        <a:p>
          <a:r>
            <a:rPr lang="it-IT" dirty="0"/>
            <a:t>Protezione da letture non autorizzate</a:t>
          </a:r>
        </a:p>
      </dgm:t>
    </dgm:pt>
    <dgm:pt modelId="{D7A6E38E-8698-4606-B515-E084B4DA1025}" type="parTrans" cxnId="{F3AB95A5-6698-432C-A838-5AD4D0CC1302}">
      <dgm:prSet/>
      <dgm:spPr/>
      <dgm:t>
        <a:bodyPr/>
        <a:lstStyle/>
        <a:p>
          <a:endParaRPr lang="it-IT"/>
        </a:p>
      </dgm:t>
    </dgm:pt>
    <dgm:pt modelId="{188F13C5-F639-42B3-A0BD-2072361E60DA}" type="sibTrans" cxnId="{F3AB95A5-6698-432C-A838-5AD4D0CC1302}">
      <dgm:prSet/>
      <dgm:spPr/>
      <dgm:t>
        <a:bodyPr/>
        <a:lstStyle/>
        <a:p>
          <a:endParaRPr lang="it-IT"/>
        </a:p>
      </dgm:t>
    </dgm:pt>
    <dgm:pt modelId="{7872980C-CD46-4134-99B8-3880781C9FA8}" type="pres">
      <dgm:prSet presAssocID="{C7B6E87D-C237-4F87-81FE-C27BDB99DF0E}" presName="linear" presStyleCnt="0">
        <dgm:presLayoutVars>
          <dgm:animLvl val="lvl"/>
          <dgm:resizeHandles val="exact"/>
        </dgm:presLayoutVars>
      </dgm:prSet>
      <dgm:spPr/>
    </dgm:pt>
    <dgm:pt modelId="{39269A87-B376-49B6-ACF7-193906BE2667}" type="pres">
      <dgm:prSet presAssocID="{986F2635-C46B-4B45-AFAA-06BA9858A38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AE5F209-AAE6-4B5D-8864-A12A9A829F82}" type="presOf" srcId="{C7B6E87D-C237-4F87-81FE-C27BDB99DF0E}" destId="{7872980C-CD46-4134-99B8-3880781C9FA8}" srcOrd="0" destOrd="0" presId="urn:microsoft.com/office/officeart/2005/8/layout/vList2"/>
    <dgm:cxn modelId="{F3AB95A5-6698-432C-A838-5AD4D0CC1302}" srcId="{C7B6E87D-C237-4F87-81FE-C27BDB99DF0E}" destId="{986F2635-C46B-4B45-AFAA-06BA9858A381}" srcOrd="0" destOrd="0" parTransId="{D7A6E38E-8698-4606-B515-E084B4DA1025}" sibTransId="{188F13C5-F639-42B3-A0BD-2072361E60DA}"/>
    <dgm:cxn modelId="{14A20EFF-8ADE-49E3-9536-800B67E67187}" type="presOf" srcId="{986F2635-C46B-4B45-AFAA-06BA9858A381}" destId="{39269A87-B376-49B6-ACF7-193906BE2667}" srcOrd="0" destOrd="0" presId="urn:microsoft.com/office/officeart/2005/8/layout/vList2"/>
    <dgm:cxn modelId="{0821F4F3-3E7F-406B-A462-98A1510EDD0B}" type="presParOf" srcId="{7872980C-CD46-4134-99B8-3880781C9FA8}" destId="{39269A87-B376-49B6-ACF7-193906BE266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484A6E0-D672-4CEE-85BD-25CFD6C3B4C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DC731AFD-6B85-4A2A-ADD1-191A3B5D7D72}">
      <dgm:prSet/>
      <dgm:spPr/>
      <dgm:t>
        <a:bodyPr/>
        <a:lstStyle/>
        <a:p>
          <a:r>
            <a:rPr lang="it-IT"/>
            <a:t>Esempi di violazione:</a:t>
          </a:r>
        </a:p>
      </dgm:t>
    </dgm:pt>
    <dgm:pt modelId="{61F155D0-C9A3-4138-B846-589903B2612D}" type="parTrans" cxnId="{0EA3F621-4FB1-45B2-AAA8-B092B5629377}">
      <dgm:prSet/>
      <dgm:spPr/>
      <dgm:t>
        <a:bodyPr/>
        <a:lstStyle/>
        <a:p>
          <a:endParaRPr lang="it-IT"/>
        </a:p>
      </dgm:t>
    </dgm:pt>
    <dgm:pt modelId="{1FBAD3C8-08B7-4615-8753-57BFAC3B384B}" type="sibTrans" cxnId="{0EA3F621-4FB1-45B2-AAA8-B092B5629377}">
      <dgm:prSet/>
      <dgm:spPr/>
      <dgm:t>
        <a:bodyPr/>
        <a:lstStyle/>
        <a:p>
          <a:endParaRPr lang="it-IT"/>
        </a:p>
      </dgm:t>
    </dgm:pt>
    <dgm:pt modelId="{9E63CFC8-67F4-4AE2-8F76-EEBCBA7D9080}">
      <dgm:prSet/>
      <dgm:spPr/>
      <dgm:t>
        <a:bodyPr/>
        <a:lstStyle/>
        <a:p>
          <a:r>
            <a:rPr lang="it-IT"/>
            <a:t>Intercettazione dei dati durante la loro trasmissione</a:t>
          </a:r>
        </a:p>
      </dgm:t>
    </dgm:pt>
    <dgm:pt modelId="{93F6BC9B-A025-44B5-A144-5EF2C3F4DB9D}" type="parTrans" cxnId="{1A9241ED-BD8F-47B4-80CC-AEBCD9805F4B}">
      <dgm:prSet/>
      <dgm:spPr/>
      <dgm:t>
        <a:bodyPr/>
        <a:lstStyle/>
        <a:p>
          <a:endParaRPr lang="it-IT"/>
        </a:p>
      </dgm:t>
    </dgm:pt>
    <dgm:pt modelId="{60E2B162-EFDF-4C1F-A97D-DE6D026BB6D4}" type="sibTrans" cxnId="{1A9241ED-BD8F-47B4-80CC-AEBCD9805F4B}">
      <dgm:prSet/>
      <dgm:spPr/>
      <dgm:t>
        <a:bodyPr/>
        <a:lstStyle/>
        <a:p>
          <a:endParaRPr lang="it-IT"/>
        </a:p>
      </dgm:t>
    </dgm:pt>
    <dgm:pt modelId="{350B034E-293C-489D-88F6-D98E81477B74}">
      <dgm:prSet/>
      <dgm:spPr/>
      <dgm:t>
        <a:bodyPr/>
        <a:lstStyle/>
        <a:p>
          <a:r>
            <a:rPr lang="it-IT"/>
            <a:t>Accesso non autorizzato ai dati memorizzati su un server</a:t>
          </a:r>
        </a:p>
      </dgm:t>
    </dgm:pt>
    <dgm:pt modelId="{A1F1A8AF-8009-4292-AD79-A22DE367C1BF}" type="parTrans" cxnId="{02D91639-A12A-4DB0-80A2-BEB42CBAFC53}">
      <dgm:prSet/>
      <dgm:spPr/>
      <dgm:t>
        <a:bodyPr/>
        <a:lstStyle/>
        <a:p>
          <a:endParaRPr lang="it-IT"/>
        </a:p>
      </dgm:t>
    </dgm:pt>
    <dgm:pt modelId="{89870775-43F9-4B31-B718-C9A480088724}" type="sibTrans" cxnId="{02D91639-A12A-4DB0-80A2-BEB42CBAFC53}">
      <dgm:prSet/>
      <dgm:spPr/>
      <dgm:t>
        <a:bodyPr/>
        <a:lstStyle/>
        <a:p>
          <a:endParaRPr lang="it-IT"/>
        </a:p>
      </dgm:t>
    </dgm:pt>
    <dgm:pt modelId="{2228398A-5AFD-4573-BC4D-82D592F5BC50}" type="pres">
      <dgm:prSet presAssocID="{9484A6E0-D672-4CEE-85BD-25CFD6C3B4CB}" presName="Name0" presStyleCnt="0">
        <dgm:presLayoutVars>
          <dgm:dir/>
          <dgm:animLvl val="lvl"/>
          <dgm:resizeHandles val="exact"/>
        </dgm:presLayoutVars>
      </dgm:prSet>
      <dgm:spPr/>
    </dgm:pt>
    <dgm:pt modelId="{D019E9F4-D0E8-424C-94CD-47F8BFFAD43C}" type="pres">
      <dgm:prSet presAssocID="{DC731AFD-6B85-4A2A-ADD1-191A3B5D7D72}" presName="linNode" presStyleCnt="0"/>
      <dgm:spPr/>
    </dgm:pt>
    <dgm:pt modelId="{583D6C58-C611-4890-A306-A7AEFD059C45}" type="pres">
      <dgm:prSet presAssocID="{DC731AFD-6B85-4A2A-ADD1-191A3B5D7D72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4927A7CF-2A02-40A5-87ED-E2E871D6CA96}" type="pres">
      <dgm:prSet presAssocID="{DC731AFD-6B85-4A2A-ADD1-191A3B5D7D72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0EA3F621-4FB1-45B2-AAA8-B092B5629377}" srcId="{9484A6E0-D672-4CEE-85BD-25CFD6C3B4CB}" destId="{DC731AFD-6B85-4A2A-ADD1-191A3B5D7D72}" srcOrd="0" destOrd="0" parTransId="{61F155D0-C9A3-4138-B846-589903B2612D}" sibTransId="{1FBAD3C8-08B7-4615-8753-57BFAC3B384B}"/>
    <dgm:cxn modelId="{02D91639-A12A-4DB0-80A2-BEB42CBAFC53}" srcId="{DC731AFD-6B85-4A2A-ADD1-191A3B5D7D72}" destId="{350B034E-293C-489D-88F6-D98E81477B74}" srcOrd="1" destOrd="0" parTransId="{A1F1A8AF-8009-4292-AD79-A22DE367C1BF}" sibTransId="{89870775-43F9-4B31-B718-C9A480088724}"/>
    <dgm:cxn modelId="{195E003C-1514-4AC7-8E0D-A248DB5DC781}" type="presOf" srcId="{9E63CFC8-67F4-4AE2-8F76-EEBCBA7D9080}" destId="{4927A7CF-2A02-40A5-87ED-E2E871D6CA96}" srcOrd="0" destOrd="0" presId="urn:microsoft.com/office/officeart/2005/8/layout/vList5"/>
    <dgm:cxn modelId="{8DF5A994-2C38-4609-801C-27373D27DA0E}" type="presOf" srcId="{DC731AFD-6B85-4A2A-ADD1-191A3B5D7D72}" destId="{583D6C58-C611-4890-A306-A7AEFD059C45}" srcOrd="0" destOrd="0" presId="urn:microsoft.com/office/officeart/2005/8/layout/vList5"/>
    <dgm:cxn modelId="{CE09ACE0-C74F-479B-BF59-EE19DFBD7BB1}" type="presOf" srcId="{9484A6E0-D672-4CEE-85BD-25CFD6C3B4CB}" destId="{2228398A-5AFD-4573-BC4D-82D592F5BC50}" srcOrd="0" destOrd="0" presId="urn:microsoft.com/office/officeart/2005/8/layout/vList5"/>
    <dgm:cxn modelId="{BCF25BE9-06D9-4FB1-A314-B3FB0B93D8C3}" type="presOf" srcId="{350B034E-293C-489D-88F6-D98E81477B74}" destId="{4927A7CF-2A02-40A5-87ED-E2E871D6CA96}" srcOrd="0" destOrd="1" presId="urn:microsoft.com/office/officeart/2005/8/layout/vList5"/>
    <dgm:cxn modelId="{1A9241ED-BD8F-47B4-80CC-AEBCD9805F4B}" srcId="{DC731AFD-6B85-4A2A-ADD1-191A3B5D7D72}" destId="{9E63CFC8-67F4-4AE2-8F76-EEBCBA7D9080}" srcOrd="0" destOrd="0" parTransId="{93F6BC9B-A025-44B5-A144-5EF2C3F4DB9D}" sibTransId="{60E2B162-EFDF-4C1F-A97D-DE6D026BB6D4}"/>
    <dgm:cxn modelId="{B1C19448-D8AE-4771-9B0D-5E595371E3AC}" type="presParOf" srcId="{2228398A-5AFD-4573-BC4D-82D592F5BC50}" destId="{D019E9F4-D0E8-424C-94CD-47F8BFFAD43C}" srcOrd="0" destOrd="0" presId="urn:microsoft.com/office/officeart/2005/8/layout/vList5"/>
    <dgm:cxn modelId="{2029E2BF-5A01-4A69-BC73-877FEEF9991C}" type="presParOf" srcId="{D019E9F4-D0E8-424C-94CD-47F8BFFAD43C}" destId="{583D6C58-C611-4890-A306-A7AEFD059C45}" srcOrd="0" destOrd="0" presId="urn:microsoft.com/office/officeart/2005/8/layout/vList5"/>
    <dgm:cxn modelId="{888EFE0F-004F-4835-AC11-5CD7EEF161EA}" type="presParOf" srcId="{D019E9F4-D0E8-424C-94CD-47F8BFFAD43C}" destId="{4927A7CF-2A02-40A5-87ED-E2E871D6CA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B3652FE-4EF9-48B2-9437-BFD6F0F93DA6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3DF60592-75B4-4B12-BFBA-36A086E9E85B}">
      <dgm:prSet/>
      <dgm:spPr/>
      <dgm:t>
        <a:bodyPr/>
        <a:lstStyle/>
        <a:p>
          <a:r>
            <a:rPr lang="it-IT" dirty="0"/>
            <a:t>Offre la certezza della sorgente, della destinazione e del contenuto del messaggio</a:t>
          </a:r>
        </a:p>
      </dgm:t>
    </dgm:pt>
    <dgm:pt modelId="{6410440D-9621-45F3-B90E-A8F9ED09DF21}" type="parTrans" cxnId="{DA0BB7F6-48A6-4DC0-BA22-02DD8EBA4C41}">
      <dgm:prSet/>
      <dgm:spPr/>
      <dgm:t>
        <a:bodyPr/>
        <a:lstStyle/>
        <a:p>
          <a:endParaRPr lang="it-IT"/>
        </a:p>
      </dgm:t>
    </dgm:pt>
    <dgm:pt modelId="{E986FD1D-A7E5-42BB-A821-E14EE22569B6}" type="sibTrans" cxnId="{DA0BB7F6-48A6-4DC0-BA22-02DD8EBA4C41}">
      <dgm:prSet/>
      <dgm:spPr/>
      <dgm:t>
        <a:bodyPr/>
        <a:lstStyle/>
        <a:p>
          <a:endParaRPr lang="it-IT"/>
        </a:p>
      </dgm:t>
    </dgm:pt>
    <dgm:pt modelId="{A9D55E0E-F53E-4D97-849E-1952267BC46F}" type="pres">
      <dgm:prSet presAssocID="{0B3652FE-4EF9-48B2-9437-BFD6F0F93DA6}" presName="linear" presStyleCnt="0">
        <dgm:presLayoutVars>
          <dgm:animLvl val="lvl"/>
          <dgm:resizeHandles val="exact"/>
        </dgm:presLayoutVars>
      </dgm:prSet>
      <dgm:spPr/>
    </dgm:pt>
    <dgm:pt modelId="{915FCBC5-A3B3-44A0-8FDA-7CD69E5106E3}" type="pres">
      <dgm:prSet presAssocID="{3DF60592-75B4-4B12-BFBA-36A086E9E85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7B4D3B9-E86A-4130-B7EA-1FF9932BF570}" type="presOf" srcId="{3DF60592-75B4-4B12-BFBA-36A086E9E85B}" destId="{915FCBC5-A3B3-44A0-8FDA-7CD69E5106E3}" srcOrd="0" destOrd="0" presId="urn:microsoft.com/office/officeart/2005/8/layout/vList2"/>
    <dgm:cxn modelId="{0CD946D1-3DF3-48F6-98C6-CDEFAB7BC474}" type="presOf" srcId="{0B3652FE-4EF9-48B2-9437-BFD6F0F93DA6}" destId="{A9D55E0E-F53E-4D97-849E-1952267BC46F}" srcOrd="0" destOrd="0" presId="urn:microsoft.com/office/officeart/2005/8/layout/vList2"/>
    <dgm:cxn modelId="{DA0BB7F6-48A6-4DC0-BA22-02DD8EBA4C41}" srcId="{0B3652FE-4EF9-48B2-9437-BFD6F0F93DA6}" destId="{3DF60592-75B4-4B12-BFBA-36A086E9E85B}" srcOrd="0" destOrd="0" parTransId="{6410440D-9621-45F3-B90E-A8F9ED09DF21}" sibTransId="{E986FD1D-A7E5-42BB-A821-E14EE22569B6}"/>
    <dgm:cxn modelId="{D04117D4-7FFF-4515-A328-8C772A299793}" type="presParOf" srcId="{A9D55E0E-F53E-4D97-849E-1952267BC46F}" destId="{915FCBC5-A3B3-44A0-8FDA-7CD69E510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D6EA24B-79E8-4836-8707-FFFFF6D6678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23FF2165-0602-4103-B872-768F868FA397}">
      <dgm:prSet/>
      <dgm:spPr/>
      <dgm:t>
        <a:bodyPr/>
        <a:lstStyle/>
        <a:p>
          <a:r>
            <a:rPr lang="it-IT"/>
            <a:t>Esempio di violazione:</a:t>
          </a:r>
        </a:p>
      </dgm:t>
    </dgm:pt>
    <dgm:pt modelId="{2D0CDE89-2810-4176-90BB-3F53F2484C0F}" type="parTrans" cxnId="{870E9E15-B8F0-4238-A891-1D0E689C0BAD}">
      <dgm:prSet/>
      <dgm:spPr/>
      <dgm:t>
        <a:bodyPr/>
        <a:lstStyle/>
        <a:p>
          <a:endParaRPr lang="it-IT"/>
        </a:p>
      </dgm:t>
    </dgm:pt>
    <dgm:pt modelId="{B6508AB0-7A57-4438-A2AB-6532D7490D89}" type="sibTrans" cxnId="{870E9E15-B8F0-4238-A891-1D0E689C0BAD}">
      <dgm:prSet/>
      <dgm:spPr/>
      <dgm:t>
        <a:bodyPr/>
        <a:lstStyle/>
        <a:p>
          <a:endParaRPr lang="it-IT"/>
        </a:p>
      </dgm:t>
    </dgm:pt>
    <dgm:pt modelId="{6803355E-4FF5-40CF-9606-23C43F8BBC20}">
      <dgm:prSet/>
      <dgm:spPr/>
      <dgm:t>
        <a:bodyPr/>
        <a:lstStyle/>
        <a:p>
          <a:r>
            <a:rPr lang="it-IT"/>
            <a:t>Spedizione di un'email da parte di un pirata informatico che si maschera, facendo credere che il mittente dell'email sia una persona conosciuta al destinatario</a:t>
          </a:r>
        </a:p>
      </dgm:t>
    </dgm:pt>
    <dgm:pt modelId="{7558004E-EDA2-4FE7-A011-8325E5D5D120}" type="parTrans" cxnId="{F850E0A4-06D1-4222-98E6-4C730082A24E}">
      <dgm:prSet/>
      <dgm:spPr/>
      <dgm:t>
        <a:bodyPr/>
        <a:lstStyle/>
        <a:p>
          <a:endParaRPr lang="it-IT"/>
        </a:p>
      </dgm:t>
    </dgm:pt>
    <dgm:pt modelId="{365851D3-B24F-43CE-997C-7D43D35507BA}" type="sibTrans" cxnId="{F850E0A4-06D1-4222-98E6-4C730082A24E}">
      <dgm:prSet/>
      <dgm:spPr/>
      <dgm:t>
        <a:bodyPr/>
        <a:lstStyle/>
        <a:p>
          <a:endParaRPr lang="it-IT"/>
        </a:p>
      </dgm:t>
    </dgm:pt>
    <dgm:pt modelId="{62366ED3-F6AD-4F8B-AAB9-4B76C8AEA046}" type="pres">
      <dgm:prSet presAssocID="{2D6EA24B-79E8-4836-8707-FFFFF6D6678E}" presName="Name0" presStyleCnt="0">
        <dgm:presLayoutVars>
          <dgm:dir/>
          <dgm:animLvl val="lvl"/>
          <dgm:resizeHandles val="exact"/>
        </dgm:presLayoutVars>
      </dgm:prSet>
      <dgm:spPr/>
    </dgm:pt>
    <dgm:pt modelId="{A6F7D313-FA03-4955-99E7-DAEE78AE2549}" type="pres">
      <dgm:prSet presAssocID="{23FF2165-0602-4103-B872-768F868FA397}" presName="linNode" presStyleCnt="0"/>
      <dgm:spPr/>
    </dgm:pt>
    <dgm:pt modelId="{FC3E5FA1-68CE-40FE-8894-23C8C76EE01F}" type="pres">
      <dgm:prSet presAssocID="{23FF2165-0602-4103-B872-768F868FA39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60C6442E-0FDE-4322-9008-5BB6D87DEF3F}" type="pres">
      <dgm:prSet presAssocID="{23FF2165-0602-4103-B872-768F868FA39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70E9E15-B8F0-4238-A891-1D0E689C0BAD}" srcId="{2D6EA24B-79E8-4836-8707-FFFFF6D6678E}" destId="{23FF2165-0602-4103-B872-768F868FA397}" srcOrd="0" destOrd="0" parTransId="{2D0CDE89-2810-4176-90BB-3F53F2484C0F}" sibTransId="{B6508AB0-7A57-4438-A2AB-6532D7490D89}"/>
    <dgm:cxn modelId="{11C6A52B-1732-4C8C-9194-DC34DDDA1B71}" type="presOf" srcId="{6803355E-4FF5-40CF-9606-23C43F8BBC20}" destId="{60C6442E-0FDE-4322-9008-5BB6D87DEF3F}" srcOrd="0" destOrd="0" presId="urn:microsoft.com/office/officeart/2005/8/layout/vList5"/>
    <dgm:cxn modelId="{05167499-E7B0-47CF-A70F-9C9AE8C7014B}" type="presOf" srcId="{23FF2165-0602-4103-B872-768F868FA397}" destId="{FC3E5FA1-68CE-40FE-8894-23C8C76EE01F}" srcOrd="0" destOrd="0" presId="urn:microsoft.com/office/officeart/2005/8/layout/vList5"/>
    <dgm:cxn modelId="{F850E0A4-06D1-4222-98E6-4C730082A24E}" srcId="{23FF2165-0602-4103-B872-768F868FA397}" destId="{6803355E-4FF5-40CF-9606-23C43F8BBC20}" srcOrd="0" destOrd="0" parTransId="{7558004E-EDA2-4FE7-A011-8325E5D5D120}" sibTransId="{365851D3-B24F-43CE-997C-7D43D35507BA}"/>
    <dgm:cxn modelId="{0F0EC3D8-5D59-4092-874A-388255F6F477}" type="presOf" srcId="{2D6EA24B-79E8-4836-8707-FFFFF6D6678E}" destId="{62366ED3-F6AD-4F8B-AAB9-4B76C8AEA046}" srcOrd="0" destOrd="0" presId="urn:microsoft.com/office/officeart/2005/8/layout/vList5"/>
    <dgm:cxn modelId="{E867311E-810F-4771-B460-91B67888ED48}" type="presParOf" srcId="{62366ED3-F6AD-4F8B-AAB9-4B76C8AEA046}" destId="{A6F7D313-FA03-4955-99E7-DAEE78AE2549}" srcOrd="0" destOrd="0" presId="urn:microsoft.com/office/officeart/2005/8/layout/vList5"/>
    <dgm:cxn modelId="{7255C3EA-43C1-47FD-9FEC-4FD4FF320392}" type="presParOf" srcId="{A6F7D313-FA03-4955-99E7-DAEE78AE2549}" destId="{FC3E5FA1-68CE-40FE-8894-23C8C76EE01F}" srcOrd="0" destOrd="0" presId="urn:microsoft.com/office/officeart/2005/8/layout/vList5"/>
    <dgm:cxn modelId="{98157238-FD66-4B2F-B0B4-1F07CDC148AD}" type="presParOf" srcId="{A6F7D313-FA03-4955-99E7-DAEE78AE2549}" destId="{60C6442E-0FDE-4322-9008-5BB6D87DEF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00AAD9D-AA21-4DF0-8EEE-3221DBC2869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7432A606-6F7F-4828-9433-78FF715531EE}">
      <dgm:prSet/>
      <dgm:spPr/>
      <dgm:t>
        <a:bodyPr/>
        <a:lstStyle/>
        <a:p>
          <a:r>
            <a:rPr lang="it-IT"/>
            <a:t>Certezza che chi trasmette e chi riceve non possano negare di avere, rispettivamente, inviato e ricevuto i dati</a:t>
          </a:r>
        </a:p>
      </dgm:t>
    </dgm:pt>
    <dgm:pt modelId="{1E019BA2-DBCC-456A-B89F-04779C8CE80A}" type="parTrans" cxnId="{9C3C018D-4372-4EFD-A4B2-5F97A44324A2}">
      <dgm:prSet/>
      <dgm:spPr/>
      <dgm:t>
        <a:bodyPr/>
        <a:lstStyle/>
        <a:p>
          <a:endParaRPr lang="it-IT"/>
        </a:p>
      </dgm:t>
    </dgm:pt>
    <dgm:pt modelId="{CDE1A553-A30E-4466-9154-BC9573C0E0A4}" type="sibTrans" cxnId="{9C3C018D-4372-4EFD-A4B2-5F97A44324A2}">
      <dgm:prSet/>
      <dgm:spPr/>
      <dgm:t>
        <a:bodyPr/>
        <a:lstStyle/>
        <a:p>
          <a:endParaRPr lang="it-IT"/>
        </a:p>
      </dgm:t>
    </dgm:pt>
    <dgm:pt modelId="{5726338E-9466-45EF-BCB2-5C348314038F}" type="pres">
      <dgm:prSet presAssocID="{E00AAD9D-AA21-4DF0-8EEE-3221DBC28695}" presName="linear" presStyleCnt="0">
        <dgm:presLayoutVars>
          <dgm:animLvl val="lvl"/>
          <dgm:resizeHandles val="exact"/>
        </dgm:presLayoutVars>
      </dgm:prSet>
      <dgm:spPr/>
    </dgm:pt>
    <dgm:pt modelId="{9B390F3F-C368-4915-BA8B-BE15AFEBB1D5}" type="pres">
      <dgm:prSet presAssocID="{7432A606-6F7F-4828-9433-78FF715531E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8794C08-D700-4482-B59A-5203581475D5}" type="presOf" srcId="{7432A606-6F7F-4828-9433-78FF715531EE}" destId="{9B390F3F-C368-4915-BA8B-BE15AFEBB1D5}" srcOrd="0" destOrd="0" presId="urn:microsoft.com/office/officeart/2005/8/layout/vList2"/>
    <dgm:cxn modelId="{4ABD9564-1F70-4CC8-859E-616BAA5C85A5}" type="presOf" srcId="{E00AAD9D-AA21-4DF0-8EEE-3221DBC28695}" destId="{5726338E-9466-45EF-BCB2-5C348314038F}" srcOrd="0" destOrd="0" presId="urn:microsoft.com/office/officeart/2005/8/layout/vList2"/>
    <dgm:cxn modelId="{9C3C018D-4372-4EFD-A4B2-5F97A44324A2}" srcId="{E00AAD9D-AA21-4DF0-8EEE-3221DBC28695}" destId="{7432A606-6F7F-4828-9433-78FF715531EE}" srcOrd="0" destOrd="0" parTransId="{1E019BA2-DBCC-456A-B89F-04779C8CE80A}" sibTransId="{CDE1A553-A30E-4466-9154-BC9573C0E0A4}"/>
    <dgm:cxn modelId="{ED9035AA-0B35-48B7-9894-855BDD18A691}" type="presParOf" srcId="{5726338E-9466-45EF-BCB2-5C348314038F}" destId="{9B390F3F-C368-4915-BA8B-BE15AFEBB1D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54E4798-20F7-4817-8891-7DAAF2CF68E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8B59A0C1-6ECB-498B-B13F-7A7AED69DDAB}">
      <dgm:prSet/>
      <dgm:spPr/>
      <dgm:t>
        <a:bodyPr/>
        <a:lstStyle/>
        <a:p>
          <a:r>
            <a:rPr lang="it-IT"/>
            <a:t>Esempi di violazione:</a:t>
          </a:r>
        </a:p>
      </dgm:t>
    </dgm:pt>
    <dgm:pt modelId="{5A70B219-6F2D-44EB-B235-7856D6D9F9C5}" type="parTrans" cxnId="{2DBF1D09-3071-46F9-8905-84CB25E73C17}">
      <dgm:prSet/>
      <dgm:spPr/>
      <dgm:t>
        <a:bodyPr/>
        <a:lstStyle/>
        <a:p>
          <a:endParaRPr lang="it-IT"/>
        </a:p>
      </dgm:t>
    </dgm:pt>
    <dgm:pt modelId="{6AE8BD93-CA72-44EC-9D10-315E36427BD0}" type="sibTrans" cxnId="{2DBF1D09-3071-46F9-8905-84CB25E73C17}">
      <dgm:prSet/>
      <dgm:spPr/>
      <dgm:t>
        <a:bodyPr/>
        <a:lstStyle/>
        <a:p>
          <a:endParaRPr lang="it-IT"/>
        </a:p>
      </dgm:t>
    </dgm:pt>
    <dgm:pt modelId="{49C5DADA-155E-43D4-88AC-E50A90FF8265}">
      <dgm:prSet/>
      <dgm:spPr/>
      <dgm:t>
        <a:bodyPr/>
        <a:lstStyle/>
        <a:p>
          <a:r>
            <a:rPr lang="it-IT"/>
            <a:t>Carta intestata falsa</a:t>
          </a:r>
        </a:p>
      </dgm:t>
    </dgm:pt>
    <dgm:pt modelId="{D08BE037-8DAE-4535-B4EC-B6D3F52EB4AF}" type="parTrans" cxnId="{4F758010-AE8E-4984-BF66-361ACCEEC90F}">
      <dgm:prSet/>
      <dgm:spPr/>
      <dgm:t>
        <a:bodyPr/>
        <a:lstStyle/>
        <a:p>
          <a:endParaRPr lang="it-IT"/>
        </a:p>
      </dgm:t>
    </dgm:pt>
    <dgm:pt modelId="{EFA49E52-D6EA-485F-B3B9-6E6DA870FFBC}" type="sibTrans" cxnId="{4F758010-AE8E-4984-BF66-361ACCEEC90F}">
      <dgm:prSet/>
      <dgm:spPr/>
      <dgm:t>
        <a:bodyPr/>
        <a:lstStyle/>
        <a:p>
          <a:endParaRPr lang="it-IT"/>
        </a:p>
      </dgm:t>
    </dgm:pt>
    <dgm:pt modelId="{C9C775A3-9D82-4EEF-9D3C-84342CE50F99}">
      <dgm:prSet/>
      <dgm:spPr/>
      <dgm:t>
        <a:bodyPr/>
        <a:lstStyle/>
        <a:p>
          <a:r>
            <a:rPr lang="it-IT"/>
            <a:t>Firma falsa</a:t>
          </a:r>
        </a:p>
      </dgm:t>
    </dgm:pt>
    <dgm:pt modelId="{16D1B8FE-8A70-4D90-89C9-F6FFE01D16ED}" type="parTrans" cxnId="{4DC33F3A-1514-480C-85C2-189313FF6E13}">
      <dgm:prSet/>
      <dgm:spPr/>
      <dgm:t>
        <a:bodyPr/>
        <a:lstStyle/>
        <a:p>
          <a:endParaRPr lang="it-IT"/>
        </a:p>
      </dgm:t>
    </dgm:pt>
    <dgm:pt modelId="{DF6406DA-EC10-4A35-ADDB-C6FA1130E425}" type="sibTrans" cxnId="{4DC33F3A-1514-480C-85C2-189313FF6E13}">
      <dgm:prSet/>
      <dgm:spPr/>
      <dgm:t>
        <a:bodyPr/>
        <a:lstStyle/>
        <a:p>
          <a:endParaRPr lang="it-IT"/>
        </a:p>
      </dgm:t>
    </dgm:pt>
    <dgm:pt modelId="{3F7A1440-4D90-40CD-9493-C6189331050E}">
      <dgm:prSet/>
      <dgm:spPr/>
      <dgm:t>
        <a:bodyPr/>
        <a:lstStyle/>
        <a:p>
          <a:r>
            <a:rPr lang="it-IT"/>
            <a:t>Email falsa</a:t>
          </a:r>
        </a:p>
      </dgm:t>
    </dgm:pt>
    <dgm:pt modelId="{D4345D97-C48B-4BDB-82BB-48575E12F741}" type="parTrans" cxnId="{16988A42-9B8A-481D-A2EB-E5CF1628F6B5}">
      <dgm:prSet/>
      <dgm:spPr/>
      <dgm:t>
        <a:bodyPr/>
        <a:lstStyle/>
        <a:p>
          <a:endParaRPr lang="it-IT"/>
        </a:p>
      </dgm:t>
    </dgm:pt>
    <dgm:pt modelId="{0262748F-AB1E-4D86-86F2-FEDAE565A248}" type="sibTrans" cxnId="{16988A42-9B8A-481D-A2EB-E5CF1628F6B5}">
      <dgm:prSet/>
      <dgm:spPr/>
      <dgm:t>
        <a:bodyPr/>
        <a:lstStyle/>
        <a:p>
          <a:endParaRPr lang="it-IT"/>
        </a:p>
      </dgm:t>
    </dgm:pt>
    <dgm:pt modelId="{EEA5A63A-9829-4788-A635-BE4965740C16}" type="pres">
      <dgm:prSet presAssocID="{B54E4798-20F7-4817-8891-7DAAF2CF68E4}" presName="Name0" presStyleCnt="0">
        <dgm:presLayoutVars>
          <dgm:dir/>
          <dgm:animLvl val="lvl"/>
          <dgm:resizeHandles val="exact"/>
        </dgm:presLayoutVars>
      </dgm:prSet>
      <dgm:spPr/>
    </dgm:pt>
    <dgm:pt modelId="{9146B284-A03E-4637-8220-DC5FACF02D8E}" type="pres">
      <dgm:prSet presAssocID="{8B59A0C1-6ECB-498B-B13F-7A7AED69DDAB}" presName="linNode" presStyleCnt="0"/>
      <dgm:spPr/>
    </dgm:pt>
    <dgm:pt modelId="{364E478B-D390-4B97-B80C-45FCBBC32880}" type="pres">
      <dgm:prSet presAssocID="{8B59A0C1-6ECB-498B-B13F-7A7AED69DDAB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8D12B490-CC96-46D9-A794-72749BB94C51}" type="pres">
      <dgm:prSet presAssocID="{8B59A0C1-6ECB-498B-B13F-7A7AED69DDAB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2DBF1D09-3071-46F9-8905-84CB25E73C17}" srcId="{B54E4798-20F7-4817-8891-7DAAF2CF68E4}" destId="{8B59A0C1-6ECB-498B-B13F-7A7AED69DDAB}" srcOrd="0" destOrd="0" parTransId="{5A70B219-6F2D-44EB-B235-7856D6D9F9C5}" sibTransId="{6AE8BD93-CA72-44EC-9D10-315E36427BD0}"/>
    <dgm:cxn modelId="{79DC070A-391D-4ABB-9837-20E27E39E922}" type="presOf" srcId="{3F7A1440-4D90-40CD-9493-C6189331050E}" destId="{8D12B490-CC96-46D9-A794-72749BB94C51}" srcOrd="0" destOrd="2" presId="urn:microsoft.com/office/officeart/2005/8/layout/vList5"/>
    <dgm:cxn modelId="{4F758010-AE8E-4984-BF66-361ACCEEC90F}" srcId="{8B59A0C1-6ECB-498B-B13F-7A7AED69DDAB}" destId="{49C5DADA-155E-43D4-88AC-E50A90FF8265}" srcOrd="0" destOrd="0" parTransId="{D08BE037-8DAE-4535-B4EC-B6D3F52EB4AF}" sibTransId="{EFA49E52-D6EA-485F-B3B9-6E6DA870FFBC}"/>
    <dgm:cxn modelId="{3069B110-1AE7-4339-BF89-F38DB9EBFF71}" type="presOf" srcId="{8B59A0C1-6ECB-498B-B13F-7A7AED69DDAB}" destId="{364E478B-D390-4B97-B80C-45FCBBC32880}" srcOrd="0" destOrd="0" presId="urn:microsoft.com/office/officeart/2005/8/layout/vList5"/>
    <dgm:cxn modelId="{4DC33F3A-1514-480C-85C2-189313FF6E13}" srcId="{8B59A0C1-6ECB-498B-B13F-7A7AED69DDAB}" destId="{C9C775A3-9D82-4EEF-9D3C-84342CE50F99}" srcOrd="1" destOrd="0" parTransId="{16D1B8FE-8A70-4D90-89C9-F6FFE01D16ED}" sibTransId="{DF6406DA-EC10-4A35-ADDB-C6FA1130E425}"/>
    <dgm:cxn modelId="{038E4F3A-F823-4688-A307-E59AFDF70F09}" type="presOf" srcId="{C9C775A3-9D82-4EEF-9D3C-84342CE50F99}" destId="{8D12B490-CC96-46D9-A794-72749BB94C51}" srcOrd="0" destOrd="1" presId="urn:microsoft.com/office/officeart/2005/8/layout/vList5"/>
    <dgm:cxn modelId="{16988A42-9B8A-481D-A2EB-E5CF1628F6B5}" srcId="{8B59A0C1-6ECB-498B-B13F-7A7AED69DDAB}" destId="{3F7A1440-4D90-40CD-9493-C6189331050E}" srcOrd="2" destOrd="0" parTransId="{D4345D97-C48B-4BDB-82BB-48575E12F741}" sibTransId="{0262748F-AB1E-4D86-86F2-FEDAE565A248}"/>
    <dgm:cxn modelId="{3DC384FC-C28B-4E79-A9DF-1F7C74D63802}" type="presOf" srcId="{49C5DADA-155E-43D4-88AC-E50A90FF8265}" destId="{8D12B490-CC96-46D9-A794-72749BB94C51}" srcOrd="0" destOrd="0" presId="urn:microsoft.com/office/officeart/2005/8/layout/vList5"/>
    <dgm:cxn modelId="{D76B55FF-D60D-4EA5-9E1D-8EE9358E98E3}" type="presOf" srcId="{B54E4798-20F7-4817-8891-7DAAF2CF68E4}" destId="{EEA5A63A-9829-4788-A635-BE4965740C16}" srcOrd="0" destOrd="0" presId="urn:microsoft.com/office/officeart/2005/8/layout/vList5"/>
    <dgm:cxn modelId="{230ED6F3-76C3-4DE0-B473-EC4088CE969A}" type="presParOf" srcId="{EEA5A63A-9829-4788-A635-BE4965740C16}" destId="{9146B284-A03E-4637-8220-DC5FACF02D8E}" srcOrd="0" destOrd="0" presId="urn:microsoft.com/office/officeart/2005/8/layout/vList5"/>
    <dgm:cxn modelId="{BA4CE930-2581-49DD-A17E-A9919943B01E}" type="presParOf" srcId="{9146B284-A03E-4637-8220-DC5FACF02D8E}" destId="{364E478B-D390-4B97-B80C-45FCBBC32880}" srcOrd="0" destOrd="0" presId="urn:microsoft.com/office/officeart/2005/8/layout/vList5"/>
    <dgm:cxn modelId="{B3B8BCDC-3FC8-4C89-98CC-657381DC2A5D}" type="presParOf" srcId="{9146B284-A03E-4637-8220-DC5FACF02D8E}" destId="{8D12B490-CC96-46D9-A794-72749BB94C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720F563-9ED9-4BB3-BB35-EE7596BF20D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E7E0A7AB-36D4-4AFE-9A25-204FFB3F7DA6}">
      <dgm:prSet/>
      <dgm:spPr/>
      <dgm:t>
        <a:bodyPr/>
        <a:lstStyle/>
        <a:p>
          <a:r>
            <a:rPr lang="it-IT"/>
            <a:t>Si definisce sicuro un sistema informatico in cui le informazioni contenute vengono garantite, attraverso sistemi e misure di sicurezza appositamente predisposti, contro il pericolo di violazioni degli aspetti visti in precedenza</a:t>
          </a:r>
        </a:p>
      </dgm:t>
    </dgm:pt>
    <dgm:pt modelId="{D57E82F0-2CA5-48BF-A586-A9AB89811228}" type="parTrans" cxnId="{F9315AF7-B55B-484D-A966-0FE6FFD3C652}">
      <dgm:prSet/>
      <dgm:spPr/>
      <dgm:t>
        <a:bodyPr/>
        <a:lstStyle/>
        <a:p>
          <a:endParaRPr lang="it-IT"/>
        </a:p>
      </dgm:t>
    </dgm:pt>
    <dgm:pt modelId="{025E408C-1903-4144-A0D8-DBBB664E5DC7}" type="sibTrans" cxnId="{F9315AF7-B55B-484D-A966-0FE6FFD3C652}">
      <dgm:prSet/>
      <dgm:spPr/>
      <dgm:t>
        <a:bodyPr/>
        <a:lstStyle/>
        <a:p>
          <a:endParaRPr lang="it-IT"/>
        </a:p>
      </dgm:t>
    </dgm:pt>
    <dgm:pt modelId="{9C169B72-D104-403D-8980-A7BBE92BFA69}" type="pres">
      <dgm:prSet presAssocID="{2720F563-9ED9-4BB3-BB35-EE7596BF20DF}" presName="linear" presStyleCnt="0">
        <dgm:presLayoutVars>
          <dgm:animLvl val="lvl"/>
          <dgm:resizeHandles val="exact"/>
        </dgm:presLayoutVars>
      </dgm:prSet>
      <dgm:spPr/>
    </dgm:pt>
    <dgm:pt modelId="{A91E94F4-E22E-4B5E-B31F-A5A801AA3AC4}" type="pres">
      <dgm:prSet presAssocID="{E7E0A7AB-36D4-4AFE-9A25-204FFB3F7DA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0253A9-E997-47FA-9C39-6E5D3262B7DA}" type="presOf" srcId="{2720F563-9ED9-4BB3-BB35-EE7596BF20DF}" destId="{9C169B72-D104-403D-8980-A7BBE92BFA69}" srcOrd="0" destOrd="0" presId="urn:microsoft.com/office/officeart/2005/8/layout/vList2"/>
    <dgm:cxn modelId="{34B458BD-D617-4580-955B-A2C162570E65}" type="presOf" srcId="{E7E0A7AB-36D4-4AFE-9A25-204FFB3F7DA6}" destId="{A91E94F4-E22E-4B5E-B31F-A5A801AA3AC4}" srcOrd="0" destOrd="0" presId="urn:microsoft.com/office/officeart/2005/8/layout/vList2"/>
    <dgm:cxn modelId="{F9315AF7-B55B-484D-A966-0FE6FFD3C652}" srcId="{2720F563-9ED9-4BB3-BB35-EE7596BF20DF}" destId="{E7E0A7AB-36D4-4AFE-9A25-204FFB3F7DA6}" srcOrd="0" destOrd="0" parTransId="{D57E82F0-2CA5-48BF-A586-A9AB89811228}" sibTransId="{025E408C-1903-4144-A0D8-DBBB664E5DC7}"/>
    <dgm:cxn modelId="{2D805B87-B8A9-4C66-A730-2385082A63C3}" type="presParOf" srcId="{9C169B72-D104-403D-8980-A7BBE92BFA69}" destId="{A91E94F4-E22E-4B5E-B31F-A5A801AA3AC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3718B01-DFC9-40C5-AC8F-8B11A183FA24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82223E95-A831-4DDC-9B9B-B82CDF003BC8}">
      <dgm:prSet/>
      <dgm:spPr/>
      <dgm:t>
        <a:bodyPr/>
        <a:lstStyle/>
        <a:p>
          <a:r>
            <a:rPr lang="it-IT" dirty="0"/>
            <a:t>Sniffing</a:t>
          </a:r>
        </a:p>
      </dgm:t>
    </dgm:pt>
    <dgm:pt modelId="{1E88F168-B0A4-425B-9D61-6129D9D7688E}" type="parTrans" cxnId="{88AB532C-7E59-489D-BA8B-66F7F7D92D13}">
      <dgm:prSet/>
      <dgm:spPr/>
      <dgm:t>
        <a:bodyPr/>
        <a:lstStyle/>
        <a:p>
          <a:endParaRPr lang="it-IT"/>
        </a:p>
      </dgm:t>
    </dgm:pt>
    <dgm:pt modelId="{E028464B-DEAA-45FA-8A8F-98BE2A03BC60}" type="sibTrans" cxnId="{88AB532C-7E59-489D-BA8B-66F7F7D92D13}">
      <dgm:prSet/>
      <dgm:spPr/>
      <dgm:t>
        <a:bodyPr/>
        <a:lstStyle/>
        <a:p>
          <a:endParaRPr lang="it-IT"/>
        </a:p>
      </dgm:t>
    </dgm:pt>
    <dgm:pt modelId="{18A6F4E9-AC8F-4073-A0BB-6F8A78D96366}">
      <dgm:prSet/>
      <dgm:spPr/>
      <dgm:t>
        <a:bodyPr/>
        <a:lstStyle/>
        <a:p>
          <a:r>
            <a:rPr lang="it-IT"/>
            <a:t>Spoofing</a:t>
          </a:r>
        </a:p>
      </dgm:t>
    </dgm:pt>
    <dgm:pt modelId="{A21E5987-039A-44D6-B7B1-26F22051A267}" type="parTrans" cxnId="{9AD6BF35-C3B9-424B-ADD1-99CCB2F64FDB}">
      <dgm:prSet/>
      <dgm:spPr/>
      <dgm:t>
        <a:bodyPr/>
        <a:lstStyle/>
        <a:p>
          <a:endParaRPr lang="it-IT"/>
        </a:p>
      </dgm:t>
    </dgm:pt>
    <dgm:pt modelId="{4E931D95-C85C-4EA4-9F7B-B2268AFA0F3F}" type="sibTrans" cxnId="{9AD6BF35-C3B9-424B-ADD1-99CCB2F64FDB}">
      <dgm:prSet/>
      <dgm:spPr/>
      <dgm:t>
        <a:bodyPr/>
        <a:lstStyle/>
        <a:p>
          <a:endParaRPr lang="it-IT"/>
        </a:p>
      </dgm:t>
    </dgm:pt>
    <dgm:pt modelId="{72707C45-C4C1-49CE-BF36-94B1626B02A7}">
      <dgm:prSet/>
      <dgm:spPr/>
      <dgm:t>
        <a:bodyPr/>
        <a:lstStyle/>
        <a:p>
          <a:r>
            <a:rPr lang="it-IT"/>
            <a:t>DOS</a:t>
          </a:r>
        </a:p>
      </dgm:t>
    </dgm:pt>
    <dgm:pt modelId="{9234D523-FD61-44D8-AC52-DACADE77AAD6}" type="parTrans" cxnId="{6792F032-C538-4856-A1CB-E58C387B2175}">
      <dgm:prSet/>
      <dgm:spPr/>
      <dgm:t>
        <a:bodyPr/>
        <a:lstStyle/>
        <a:p>
          <a:endParaRPr lang="it-IT"/>
        </a:p>
      </dgm:t>
    </dgm:pt>
    <dgm:pt modelId="{C7CD7CE6-E056-4163-8B23-23E6722D037E}" type="sibTrans" cxnId="{6792F032-C538-4856-A1CB-E58C387B2175}">
      <dgm:prSet/>
      <dgm:spPr/>
      <dgm:t>
        <a:bodyPr/>
        <a:lstStyle/>
        <a:p>
          <a:endParaRPr lang="it-IT"/>
        </a:p>
      </dgm:t>
    </dgm:pt>
    <dgm:pt modelId="{3417EB44-0528-4156-9260-6EE7DA2522CB}">
      <dgm:prSet/>
      <dgm:spPr/>
      <dgm:t>
        <a:bodyPr/>
        <a:lstStyle/>
        <a:p>
          <a:r>
            <a:rPr lang="it-IT"/>
            <a:t>Spamming</a:t>
          </a:r>
        </a:p>
      </dgm:t>
    </dgm:pt>
    <dgm:pt modelId="{53400BBD-106E-481B-A56F-D26E66E7E81C}" type="parTrans" cxnId="{9A01F280-B1F6-483C-ACB5-802075A375A8}">
      <dgm:prSet/>
      <dgm:spPr/>
      <dgm:t>
        <a:bodyPr/>
        <a:lstStyle/>
        <a:p>
          <a:endParaRPr lang="it-IT"/>
        </a:p>
      </dgm:t>
    </dgm:pt>
    <dgm:pt modelId="{150F9C8B-0F89-49A2-9610-FAF347CED5FC}" type="sibTrans" cxnId="{9A01F280-B1F6-483C-ACB5-802075A375A8}">
      <dgm:prSet/>
      <dgm:spPr/>
      <dgm:t>
        <a:bodyPr/>
        <a:lstStyle/>
        <a:p>
          <a:endParaRPr lang="it-IT"/>
        </a:p>
      </dgm:t>
    </dgm:pt>
    <dgm:pt modelId="{AE404577-024A-417C-A1E0-5EA0E66C7278}">
      <dgm:prSet/>
      <dgm:spPr/>
      <dgm:t>
        <a:bodyPr/>
        <a:lstStyle/>
        <a:p>
          <a:r>
            <a:rPr lang="it-IT"/>
            <a:t>Malware</a:t>
          </a:r>
        </a:p>
      </dgm:t>
    </dgm:pt>
    <dgm:pt modelId="{884A0CA7-9078-437E-8C8A-245907A7752D}" type="parTrans" cxnId="{BAB97E80-0359-4A16-BCE0-1EC1484CEBCE}">
      <dgm:prSet/>
      <dgm:spPr/>
      <dgm:t>
        <a:bodyPr/>
        <a:lstStyle/>
        <a:p>
          <a:endParaRPr lang="it-IT"/>
        </a:p>
      </dgm:t>
    </dgm:pt>
    <dgm:pt modelId="{815118ED-B821-40BF-B55A-119702635372}" type="sibTrans" cxnId="{BAB97E80-0359-4A16-BCE0-1EC1484CEBCE}">
      <dgm:prSet/>
      <dgm:spPr/>
      <dgm:t>
        <a:bodyPr/>
        <a:lstStyle/>
        <a:p>
          <a:endParaRPr lang="it-IT"/>
        </a:p>
      </dgm:t>
    </dgm:pt>
    <dgm:pt modelId="{7AB8265B-7747-4399-A400-847A8FB708E5}">
      <dgm:prSet/>
      <dgm:spPr/>
      <dgm:t>
        <a:bodyPr/>
        <a:lstStyle/>
        <a:p>
          <a:r>
            <a:rPr lang="it-IT"/>
            <a:t>Backdoor</a:t>
          </a:r>
        </a:p>
      </dgm:t>
    </dgm:pt>
    <dgm:pt modelId="{66DD81CE-3EC6-467F-8B84-541FB3AF8A1F}" type="parTrans" cxnId="{222241CE-A414-4071-B1C7-3924A4701F3E}">
      <dgm:prSet/>
      <dgm:spPr/>
      <dgm:t>
        <a:bodyPr/>
        <a:lstStyle/>
        <a:p>
          <a:endParaRPr lang="it-IT"/>
        </a:p>
      </dgm:t>
    </dgm:pt>
    <dgm:pt modelId="{19C9B4C7-1F6A-4182-A876-B3263E5AE481}" type="sibTrans" cxnId="{222241CE-A414-4071-B1C7-3924A4701F3E}">
      <dgm:prSet/>
      <dgm:spPr/>
      <dgm:t>
        <a:bodyPr/>
        <a:lstStyle/>
        <a:p>
          <a:endParaRPr lang="it-IT"/>
        </a:p>
      </dgm:t>
    </dgm:pt>
    <dgm:pt modelId="{571E0C4D-ADE4-4FDF-94DB-858DC1E9E6B3}">
      <dgm:prSet/>
      <dgm:spPr/>
      <dgm:t>
        <a:bodyPr/>
        <a:lstStyle/>
        <a:p>
          <a:r>
            <a:rPr lang="it-IT"/>
            <a:t>Nuking</a:t>
          </a:r>
        </a:p>
      </dgm:t>
    </dgm:pt>
    <dgm:pt modelId="{03302646-330E-425E-A874-D2DD5DE05DEE}" type="parTrans" cxnId="{060C468A-F428-42AC-B7B8-A4F99F40DB0D}">
      <dgm:prSet/>
      <dgm:spPr/>
      <dgm:t>
        <a:bodyPr/>
        <a:lstStyle/>
        <a:p>
          <a:endParaRPr lang="it-IT"/>
        </a:p>
      </dgm:t>
    </dgm:pt>
    <dgm:pt modelId="{56721CE5-19E3-48F7-AB55-5AB4F5B38B3F}" type="sibTrans" cxnId="{060C468A-F428-42AC-B7B8-A4F99F40DB0D}">
      <dgm:prSet/>
      <dgm:spPr/>
      <dgm:t>
        <a:bodyPr/>
        <a:lstStyle/>
        <a:p>
          <a:endParaRPr lang="it-IT"/>
        </a:p>
      </dgm:t>
    </dgm:pt>
    <dgm:pt modelId="{E130AB5E-08C3-47BC-A941-0169A7228E67}" type="pres">
      <dgm:prSet presAssocID="{33718B01-DFC9-40C5-AC8F-8B11A183FA24}" presName="diagram" presStyleCnt="0">
        <dgm:presLayoutVars>
          <dgm:dir/>
          <dgm:resizeHandles val="exact"/>
        </dgm:presLayoutVars>
      </dgm:prSet>
      <dgm:spPr/>
    </dgm:pt>
    <dgm:pt modelId="{CC6ACF16-FA8A-41F8-8772-E5669C628EF2}" type="pres">
      <dgm:prSet presAssocID="{82223E95-A831-4DDC-9B9B-B82CDF003BC8}" presName="node" presStyleLbl="node1" presStyleIdx="0" presStyleCnt="7">
        <dgm:presLayoutVars>
          <dgm:bulletEnabled val="1"/>
        </dgm:presLayoutVars>
      </dgm:prSet>
      <dgm:spPr/>
    </dgm:pt>
    <dgm:pt modelId="{7B5CAB6B-A2B5-41C4-BBB1-19DF6B273488}" type="pres">
      <dgm:prSet presAssocID="{E028464B-DEAA-45FA-8A8F-98BE2A03BC60}" presName="sibTrans" presStyleCnt="0"/>
      <dgm:spPr/>
    </dgm:pt>
    <dgm:pt modelId="{C15A6CE7-280A-4557-82A4-6D5A9ABA1A78}" type="pres">
      <dgm:prSet presAssocID="{18A6F4E9-AC8F-4073-A0BB-6F8A78D96366}" presName="node" presStyleLbl="node1" presStyleIdx="1" presStyleCnt="7">
        <dgm:presLayoutVars>
          <dgm:bulletEnabled val="1"/>
        </dgm:presLayoutVars>
      </dgm:prSet>
      <dgm:spPr/>
    </dgm:pt>
    <dgm:pt modelId="{624169C6-D51C-4E6D-ADC0-85DDAB9D0674}" type="pres">
      <dgm:prSet presAssocID="{4E931D95-C85C-4EA4-9F7B-B2268AFA0F3F}" presName="sibTrans" presStyleCnt="0"/>
      <dgm:spPr/>
    </dgm:pt>
    <dgm:pt modelId="{757ECE31-4508-41AA-882B-B3399F278FCE}" type="pres">
      <dgm:prSet presAssocID="{72707C45-C4C1-49CE-BF36-94B1626B02A7}" presName="node" presStyleLbl="node1" presStyleIdx="2" presStyleCnt="7">
        <dgm:presLayoutVars>
          <dgm:bulletEnabled val="1"/>
        </dgm:presLayoutVars>
      </dgm:prSet>
      <dgm:spPr/>
    </dgm:pt>
    <dgm:pt modelId="{6B0F9F93-31D9-4927-9A8E-196CE1644016}" type="pres">
      <dgm:prSet presAssocID="{C7CD7CE6-E056-4163-8B23-23E6722D037E}" presName="sibTrans" presStyleCnt="0"/>
      <dgm:spPr/>
    </dgm:pt>
    <dgm:pt modelId="{132BD9C0-20D5-4E2C-B391-7B80BB19AC8D}" type="pres">
      <dgm:prSet presAssocID="{3417EB44-0528-4156-9260-6EE7DA2522CB}" presName="node" presStyleLbl="node1" presStyleIdx="3" presStyleCnt="7">
        <dgm:presLayoutVars>
          <dgm:bulletEnabled val="1"/>
        </dgm:presLayoutVars>
      </dgm:prSet>
      <dgm:spPr/>
    </dgm:pt>
    <dgm:pt modelId="{79AF653D-68AE-4488-ACC0-FC304E13FFD3}" type="pres">
      <dgm:prSet presAssocID="{150F9C8B-0F89-49A2-9610-FAF347CED5FC}" presName="sibTrans" presStyleCnt="0"/>
      <dgm:spPr/>
    </dgm:pt>
    <dgm:pt modelId="{281E3BBD-30A6-4360-B149-788CBB479442}" type="pres">
      <dgm:prSet presAssocID="{AE404577-024A-417C-A1E0-5EA0E66C7278}" presName="node" presStyleLbl="node1" presStyleIdx="4" presStyleCnt="7">
        <dgm:presLayoutVars>
          <dgm:bulletEnabled val="1"/>
        </dgm:presLayoutVars>
      </dgm:prSet>
      <dgm:spPr/>
    </dgm:pt>
    <dgm:pt modelId="{AA06A9FA-E8A4-4BE1-8D16-2A7D97B94838}" type="pres">
      <dgm:prSet presAssocID="{815118ED-B821-40BF-B55A-119702635372}" presName="sibTrans" presStyleCnt="0"/>
      <dgm:spPr/>
    </dgm:pt>
    <dgm:pt modelId="{01F29B23-3325-4B54-A5AA-6AE207328FBE}" type="pres">
      <dgm:prSet presAssocID="{7AB8265B-7747-4399-A400-847A8FB708E5}" presName="node" presStyleLbl="node1" presStyleIdx="5" presStyleCnt="7">
        <dgm:presLayoutVars>
          <dgm:bulletEnabled val="1"/>
        </dgm:presLayoutVars>
      </dgm:prSet>
      <dgm:spPr/>
    </dgm:pt>
    <dgm:pt modelId="{D569C4AA-287D-47CD-B9E7-7DF62302DDA4}" type="pres">
      <dgm:prSet presAssocID="{19C9B4C7-1F6A-4182-A876-B3263E5AE481}" presName="sibTrans" presStyleCnt="0"/>
      <dgm:spPr/>
    </dgm:pt>
    <dgm:pt modelId="{F1318D0A-42C3-42E5-8595-C9646DA771B2}" type="pres">
      <dgm:prSet presAssocID="{571E0C4D-ADE4-4FDF-94DB-858DC1E9E6B3}" presName="node" presStyleLbl="node1" presStyleIdx="6" presStyleCnt="7">
        <dgm:presLayoutVars>
          <dgm:bulletEnabled val="1"/>
        </dgm:presLayoutVars>
      </dgm:prSet>
      <dgm:spPr/>
    </dgm:pt>
  </dgm:ptLst>
  <dgm:cxnLst>
    <dgm:cxn modelId="{88AB532C-7E59-489D-BA8B-66F7F7D92D13}" srcId="{33718B01-DFC9-40C5-AC8F-8B11A183FA24}" destId="{82223E95-A831-4DDC-9B9B-B82CDF003BC8}" srcOrd="0" destOrd="0" parTransId="{1E88F168-B0A4-425B-9D61-6129D9D7688E}" sibTransId="{E028464B-DEAA-45FA-8A8F-98BE2A03BC60}"/>
    <dgm:cxn modelId="{6792F032-C538-4856-A1CB-E58C387B2175}" srcId="{33718B01-DFC9-40C5-AC8F-8B11A183FA24}" destId="{72707C45-C4C1-49CE-BF36-94B1626B02A7}" srcOrd="2" destOrd="0" parTransId="{9234D523-FD61-44D8-AC52-DACADE77AAD6}" sibTransId="{C7CD7CE6-E056-4163-8B23-23E6722D037E}"/>
    <dgm:cxn modelId="{9AD6BF35-C3B9-424B-ADD1-99CCB2F64FDB}" srcId="{33718B01-DFC9-40C5-AC8F-8B11A183FA24}" destId="{18A6F4E9-AC8F-4073-A0BB-6F8A78D96366}" srcOrd="1" destOrd="0" parTransId="{A21E5987-039A-44D6-B7B1-26F22051A267}" sibTransId="{4E931D95-C85C-4EA4-9F7B-B2268AFA0F3F}"/>
    <dgm:cxn modelId="{61D18565-4199-4CD1-B64B-CA7C0A6C21B2}" type="presOf" srcId="{82223E95-A831-4DDC-9B9B-B82CDF003BC8}" destId="{CC6ACF16-FA8A-41F8-8772-E5669C628EF2}" srcOrd="0" destOrd="0" presId="urn:microsoft.com/office/officeart/2005/8/layout/default"/>
    <dgm:cxn modelId="{7FCDAF71-B78B-46CF-A42A-B7B61E889E74}" type="presOf" srcId="{571E0C4D-ADE4-4FDF-94DB-858DC1E9E6B3}" destId="{F1318D0A-42C3-42E5-8595-C9646DA771B2}" srcOrd="0" destOrd="0" presId="urn:microsoft.com/office/officeart/2005/8/layout/default"/>
    <dgm:cxn modelId="{B2C1627C-2C5A-4121-A6DD-EB02436752A3}" type="presOf" srcId="{AE404577-024A-417C-A1E0-5EA0E66C7278}" destId="{281E3BBD-30A6-4360-B149-788CBB479442}" srcOrd="0" destOrd="0" presId="urn:microsoft.com/office/officeart/2005/8/layout/default"/>
    <dgm:cxn modelId="{BAB97E80-0359-4A16-BCE0-1EC1484CEBCE}" srcId="{33718B01-DFC9-40C5-AC8F-8B11A183FA24}" destId="{AE404577-024A-417C-A1E0-5EA0E66C7278}" srcOrd="4" destOrd="0" parTransId="{884A0CA7-9078-437E-8C8A-245907A7752D}" sibTransId="{815118ED-B821-40BF-B55A-119702635372}"/>
    <dgm:cxn modelId="{9A01F280-B1F6-483C-ACB5-802075A375A8}" srcId="{33718B01-DFC9-40C5-AC8F-8B11A183FA24}" destId="{3417EB44-0528-4156-9260-6EE7DA2522CB}" srcOrd="3" destOrd="0" parTransId="{53400BBD-106E-481B-A56F-D26E66E7E81C}" sibTransId="{150F9C8B-0F89-49A2-9610-FAF347CED5FC}"/>
    <dgm:cxn modelId="{060C468A-F428-42AC-B7B8-A4F99F40DB0D}" srcId="{33718B01-DFC9-40C5-AC8F-8B11A183FA24}" destId="{571E0C4D-ADE4-4FDF-94DB-858DC1E9E6B3}" srcOrd="6" destOrd="0" parTransId="{03302646-330E-425E-A874-D2DD5DE05DEE}" sibTransId="{56721CE5-19E3-48F7-AB55-5AB4F5B38B3F}"/>
    <dgm:cxn modelId="{1B21958D-05AC-4A38-9EA1-DEE659A3C34B}" type="presOf" srcId="{18A6F4E9-AC8F-4073-A0BB-6F8A78D96366}" destId="{C15A6CE7-280A-4557-82A4-6D5A9ABA1A78}" srcOrd="0" destOrd="0" presId="urn:microsoft.com/office/officeart/2005/8/layout/default"/>
    <dgm:cxn modelId="{222241CE-A414-4071-B1C7-3924A4701F3E}" srcId="{33718B01-DFC9-40C5-AC8F-8B11A183FA24}" destId="{7AB8265B-7747-4399-A400-847A8FB708E5}" srcOrd="5" destOrd="0" parTransId="{66DD81CE-3EC6-467F-8B84-541FB3AF8A1F}" sibTransId="{19C9B4C7-1F6A-4182-A876-B3263E5AE481}"/>
    <dgm:cxn modelId="{007221D2-AF65-439B-B46C-4E5C96A7DC49}" type="presOf" srcId="{33718B01-DFC9-40C5-AC8F-8B11A183FA24}" destId="{E130AB5E-08C3-47BC-A941-0169A7228E67}" srcOrd="0" destOrd="0" presId="urn:microsoft.com/office/officeart/2005/8/layout/default"/>
    <dgm:cxn modelId="{CA652CDE-AC2E-403A-A747-46E49744BCBB}" type="presOf" srcId="{7AB8265B-7747-4399-A400-847A8FB708E5}" destId="{01F29B23-3325-4B54-A5AA-6AE207328FBE}" srcOrd="0" destOrd="0" presId="urn:microsoft.com/office/officeart/2005/8/layout/default"/>
    <dgm:cxn modelId="{CE6C19F2-95D0-4991-B206-CF03D9027E09}" type="presOf" srcId="{72707C45-C4C1-49CE-BF36-94B1626B02A7}" destId="{757ECE31-4508-41AA-882B-B3399F278FCE}" srcOrd="0" destOrd="0" presId="urn:microsoft.com/office/officeart/2005/8/layout/default"/>
    <dgm:cxn modelId="{4AA501FC-BAAC-4DB5-B527-674A249DABA2}" type="presOf" srcId="{3417EB44-0528-4156-9260-6EE7DA2522CB}" destId="{132BD9C0-20D5-4E2C-B391-7B80BB19AC8D}" srcOrd="0" destOrd="0" presId="urn:microsoft.com/office/officeart/2005/8/layout/default"/>
    <dgm:cxn modelId="{AC146BB1-2983-4621-B8E0-048E0E7854B5}" type="presParOf" srcId="{E130AB5E-08C3-47BC-A941-0169A7228E67}" destId="{CC6ACF16-FA8A-41F8-8772-E5669C628EF2}" srcOrd="0" destOrd="0" presId="urn:microsoft.com/office/officeart/2005/8/layout/default"/>
    <dgm:cxn modelId="{02189040-63C9-45AB-A7A7-E72324044980}" type="presParOf" srcId="{E130AB5E-08C3-47BC-A941-0169A7228E67}" destId="{7B5CAB6B-A2B5-41C4-BBB1-19DF6B273488}" srcOrd="1" destOrd="0" presId="urn:microsoft.com/office/officeart/2005/8/layout/default"/>
    <dgm:cxn modelId="{20EDA4E8-53DC-4671-B8E7-5CCC39A7E4F8}" type="presParOf" srcId="{E130AB5E-08C3-47BC-A941-0169A7228E67}" destId="{C15A6CE7-280A-4557-82A4-6D5A9ABA1A78}" srcOrd="2" destOrd="0" presId="urn:microsoft.com/office/officeart/2005/8/layout/default"/>
    <dgm:cxn modelId="{43B51211-BBE5-4DFE-B61B-1E1129338E7F}" type="presParOf" srcId="{E130AB5E-08C3-47BC-A941-0169A7228E67}" destId="{624169C6-D51C-4E6D-ADC0-85DDAB9D0674}" srcOrd="3" destOrd="0" presId="urn:microsoft.com/office/officeart/2005/8/layout/default"/>
    <dgm:cxn modelId="{1B6DAA56-3196-45DD-BBDC-04F619C47796}" type="presParOf" srcId="{E130AB5E-08C3-47BC-A941-0169A7228E67}" destId="{757ECE31-4508-41AA-882B-B3399F278FCE}" srcOrd="4" destOrd="0" presId="urn:microsoft.com/office/officeart/2005/8/layout/default"/>
    <dgm:cxn modelId="{76775FEF-C431-4AA2-BC35-E72EF24D5651}" type="presParOf" srcId="{E130AB5E-08C3-47BC-A941-0169A7228E67}" destId="{6B0F9F93-31D9-4927-9A8E-196CE1644016}" srcOrd="5" destOrd="0" presId="urn:microsoft.com/office/officeart/2005/8/layout/default"/>
    <dgm:cxn modelId="{19D9589D-B7A9-468C-B119-5C7247B8F120}" type="presParOf" srcId="{E130AB5E-08C3-47BC-A941-0169A7228E67}" destId="{132BD9C0-20D5-4E2C-B391-7B80BB19AC8D}" srcOrd="6" destOrd="0" presId="urn:microsoft.com/office/officeart/2005/8/layout/default"/>
    <dgm:cxn modelId="{698A34DF-5073-4490-9124-3A3ED6516272}" type="presParOf" srcId="{E130AB5E-08C3-47BC-A941-0169A7228E67}" destId="{79AF653D-68AE-4488-ACC0-FC304E13FFD3}" srcOrd="7" destOrd="0" presId="urn:microsoft.com/office/officeart/2005/8/layout/default"/>
    <dgm:cxn modelId="{91EDA27D-282C-45FF-9374-D5FF8ECC1155}" type="presParOf" srcId="{E130AB5E-08C3-47BC-A941-0169A7228E67}" destId="{281E3BBD-30A6-4360-B149-788CBB479442}" srcOrd="8" destOrd="0" presId="urn:microsoft.com/office/officeart/2005/8/layout/default"/>
    <dgm:cxn modelId="{695E208D-BF1E-4775-B9F9-FBE7B0FD607D}" type="presParOf" srcId="{E130AB5E-08C3-47BC-A941-0169A7228E67}" destId="{AA06A9FA-E8A4-4BE1-8D16-2A7D97B94838}" srcOrd="9" destOrd="0" presId="urn:microsoft.com/office/officeart/2005/8/layout/default"/>
    <dgm:cxn modelId="{E5C2B804-627B-447C-83C9-64B47EAC92F2}" type="presParOf" srcId="{E130AB5E-08C3-47BC-A941-0169A7228E67}" destId="{01F29B23-3325-4B54-A5AA-6AE207328FBE}" srcOrd="10" destOrd="0" presId="urn:microsoft.com/office/officeart/2005/8/layout/default"/>
    <dgm:cxn modelId="{662359D0-484E-495E-9F2E-B7BC1F896AE9}" type="presParOf" srcId="{E130AB5E-08C3-47BC-A941-0169A7228E67}" destId="{D569C4AA-287D-47CD-B9E7-7DF62302DDA4}" srcOrd="11" destOrd="0" presId="urn:microsoft.com/office/officeart/2005/8/layout/default"/>
    <dgm:cxn modelId="{ACC35DE6-56F9-43BE-9EEB-9F86A34BE1D1}" type="presParOf" srcId="{E130AB5E-08C3-47BC-A941-0169A7228E67}" destId="{F1318D0A-42C3-42E5-8595-C9646DA771B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56AE766A-4F7B-4C26-BEA8-5ABCB79650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10916C0-BBC2-43AC-B066-632DE70D91AD}">
      <dgm:prSet/>
      <dgm:spPr/>
      <dgm:t>
        <a:bodyPr/>
        <a:lstStyle/>
        <a:p>
          <a:r>
            <a:rPr lang="it-IT"/>
            <a:t>Backup</a:t>
          </a:r>
        </a:p>
      </dgm:t>
    </dgm:pt>
    <dgm:pt modelId="{FEAC768F-2854-4090-9C6C-950DC3B0CAFD}" type="parTrans" cxnId="{4333DC3B-832A-4CDE-BDF4-C27552BA7EA9}">
      <dgm:prSet/>
      <dgm:spPr/>
      <dgm:t>
        <a:bodyPr/>
        <a:lstStyle/>
        <a:p>
          <a:endParaRPr lang="it-IT"/>
        </a:p>
      </dgm:t>
    </dgm:pt>
    <dgm:pt modelId="{C8BB482F-9608-4BF8-B440-4362F773BAFB}" type="sibTrans" cxnId="{4333DC3B-832A-4CDE-BDF4-C27552BA7EA9}">
      <dgm:prSet/>
      <dgm:spPr/>
      <dgm:t>
        <a:bodyPr/>
        <a:lstStyle/>
        <a:p>
          <a:endParaRPr lang="it-IT"/>
        </a:p>
      </dgm:t>
    </dgm:pt>
    <dgm:pt modelId="{2A32CC51-0427-441A-9640-9BA19EA62532}">
      <dgm:prSet/>
      <dgm:spPr/>
      <dgm:t>
        <a:bodyPr/>
        <a:lstStyle/>
        <a:p>
          <a:r>
            <a:rPr lang="it-IT"/>
            <a:t>Firewall</a:t>
          </a:r>
        </a:p>
      </dgm:t>
    </dgm:pt>
    <dgm:pt modelId="{F7D14B81-06DE-40AC-A3CB-BA19C7F73915}" type="parTrans" cxnId="{C960EF66-637E-479E-95F0-83D1D90D8617}">
      <dgm:prSet/>
      <dgm:spPr/>
      <dgm:t>
        <a:bodyPr/>
        <a:lstStyle/>
        <a:p>
          <a:endParaRPr lang="it-IT"/>
        </a:p>
      </dgm:t>
    </dgm:pt>
    <dgm:pt modelId="{D9EF76AB-5275-44A4-A734-C0212C6BC4BF}" type="sibTrans" cxnId="{C960EF66-637E-479E-95F0-83D1D90D8617}">
      <dgm:prSet/>
      <dgm:spPr/>
      <dgm:t>
        <a:bodyPr/>
        <a:lstStyle/>
        <a:p>
          <a:endParaRPr lang="it-IT"/>
        </a:p>
      </dgm:t>
    </dgm:pt>
    <dgm:pt modelId="{25A18BF2-A3E2-40EA-A737-86033479AFAB}">
      <dgm:prSet/>
      <dgm:spPr/>
      <dgm:t>
        <a:bodyPr/>
        <a:lstStyle/>
        <a:p>
          <a:r>
            <a:rPr lang="it-IT"/>
            <a:t>Proxy</a:t>
          </a:r>
        </a:p>
      </dgm:t>
    </dgm:pt>
    <dgm:pt modelId="{E55F87B6-18FB-4566-B586-B73DF47245A8}" type="parTrans" cxnId="{47F81918-93D6-4824-8466-1E592560AFA8}">
      <dgm:prSet/>
      <dgm:spPr/>
      <dgm:t>
        <a:bodyPr/>
        <a:lstStyle/>
        <a:p>
          <a:endParaRPr lang="it-IT"/>
        </a:p>
      </dgm:t>
    </dgm:pt>
    <dgm:pt modelId="{550EB629-F885-42D5-AD13-32AC77F95610}" type="sibTrans" cxnId="{47F81918-93D6-4824-8466-1E592560AFA8}">
      <dgm:prSet/>
      <dgm:spPr/>
      <dgm:t>
        <a:bodyPr/>
        <a:lstStyle/>
        <a:p>
          <a:endParaRPr lang="it-IT"/>
        </a:p>
      </dgm:t>
    </dgm:pt>
    <dgm:pt modelId="{7944D6F7-DD3E-4C93-AF7A-55093E7CB450}" type="pres">
      <dgm:prSet presAssocID="{56AE766A-4F7B-4C26-BEA8-5ABCB79650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D29E47D-40C2-4D4F-8DFC-4CF0AF833762}" type="pres">
      <dgm:prSet presAssocID="{410916C0-BBC2-43AC-B066-632DE70D91AD}" presName="hierRoot1" presStyleCnt="0">
        <dgm:presLayoutVars>
          <dgm:hierBranch val="init"/>
        </dgm:presLayoutVars>
      </dgm:prSet>
      <dgm:spPr/>
    </dgm:pt>
    <dgm:pt modelId="{7A7CB043-9E22-4DF4-A9D1-271679D7A16C}" type="pres">
      <dgm:prSet presAssocID="{410916C0-BBC2-43AC-B066-632DE70D91AD}" presName="rootComposite1" presStyleCnt="0"/>
      <dgm:spPr/>
    </dgm:pt>
    <dgm:pt modelId="{61370473-96EC-4D5B-9A77-DB88AAA9EAA6}" type="pres">
      <dgm:prSet presAssocID="{410916C0-BBC2-43AC-B066-632DE70D91AD}" presName="rootText1" presStyleLbl="alignAcc1" presStyleIdx="0" presStyleCnt="0">
        <dgm:presLayoutVars>
          <dgm:chPref val="3"/>
        </dgm:presLayoutVars>
      </dgm:prSet>
      <dgm:spPr/>
    </dgm:pt>
    <dgm:pt modelId="{942E9A22-5623-4F29-AF80-43031EEC1931}" type="pres">
      <dgm:prSet presAssocID="{410916C0-BBC2-43AC-B066-632DE70D91AD}" presName="topArc1" presStyleLbl="parChTrans1D1" presStyleIdx="0" presStyleCnt="6"/>
      <dgm:spPr/>
    </dgm:pt>
    <dgm:pt modelId="{6D075037-69F0-452F-9C2A-82E8C7248262}" type="pres">
      <dgm:prSet presAssocID="{410916C0-BBC2-43AC-B066-632DE70D91AD}" presName="bottomArc1" presStyleLbl="parChTrans1D1" presStyleIdx="1" presStyleCnt="6"/>
      <dgm:spPr/>
    </dgm:pt>
    <dgm:pt modelId="{0FBA4376-4D38-4944-AB6E-8C6B60F45BCB}" type="pres">
      <dgm:prSet presAssocID="{410916C0-BBC2-43AC-B066-632DE70D91AD}" presName="topConnNode1" presStyleLbl="node1" presStyleIdx="0" presStyleCnt="0"/>
      <dgm:spPr/>
    </dgm:pt>
    <dgm:pt modelId="{AE45A1E8-8C1C-4E20-B07F-318FC92A02AE}" type="pres">
      <dgm:prSet presAssocID="{410916C0-BBC2-43AC-B066-632DE70D91AD}" presName="hierChild2" presStyleCnt="0"/>
      <dgm:spPr/>
    </dgm:pt>
    <dgm:pt modelId="{FA0F3371-090A-4B67-84C4-66653F686960}" type="pres">
      <dgm:prSet presAssocID="{410916C0-BBC2-43AC-B066-632DE70D91AD}" presName="hierChild3" presStyleCnt="0"/>
      <dgm:spPr/>
    </dgm:pt>
    <dgm:pt modelId="{05AFEA52-D322-46B3-B076-2AF2B379E625}" type="pres">
      <dgm:prSet presAssocID="{2A32CC51-0427-441A-9640-9BA19EA62532}" presName="hierRoot1" presStyleCnt="0">
        <dgm:presLayoutVars>
          <dgm:hierBranch val="init"/>
        </dgm:presLayoutVars>
      </dgm:prSet>
      <dgm:spPr/>
    </dgm:pt>
    <dgm:pt modelId="{FE258F5B-0870-4CF3-85F1-FCC372C4734F}" type="pres">
      <dgm:prSet presAssocID="{2A32CC51-0427-441A-9640-9BA19EA62532}" presName="rootComposite1" presStyleCnt="0"/>
      <dgm:spPr/>
    </dgm:pt>
    <dgm:pt modelId="{52B0CBFF-AB87-44D4-A0EC-D3591F8544B9}" type="pres">
      <dgm:prSet presAssocID="{2A32CC51-0427-441A-9640-9BA19EA62532}" presName="rootText1" presStyleLbl="alignAcc1" presStyleIdx="0" presStyleCnt="0">
        <dgm:presLayoutVars>
          <dgm:chPref val="3"/>
        </dgm:presLayoutVars>
      </dgm:prSet>
      <dgm:spPr/>
    </dgm:pt>
    <dgm:pt modelId="{87E15049-BF1D-4D60-A9F9-2930A52E670A}" type="pres">
      <dgm:prSet presAssocID="{2A32CC51-0427-441A-9640-9BA19EA62532}" presName="topArc1" presStyleLbl="parChTrans1D1" presStyleIdx="2" presStyleCnt="6"/>
      <dgm:spPr/>
    </dgm:pt>
    <dgm:pt modelId="{612EC09F-274E-4C22-AE2E-5850DCEA7231}" type="pres">
      <dgm:prSet presAssocID="{2A32CC51-0427-441A-9640-9BA19EA62532}" presName="bottomArc1" presStyleLbl="parChTrans1D1" presStyleIdx="3" presStyleCnt="6"/>
      <dgm:spPr/>
    </dgm:pt>
    <dgm:pt modelId="{06A6D518-7608-4B85-AF4F-051F4FACDC4F}" type="pres">
      <dgm:prSet presAssocID="{2A32CC51-0427-441A-9640-9BA19EA62532}" presName="topConnNode1" presStyleLbl="node1" presStyleIdx="0" presStyleCnt="0"/>
      <dgm:spPr/>
    </dgm:pt>
    <dgm:pt modelId="{DF457E4E-D40C-42F3-A8FA-0E1A9186A2B6}" type="pres">
      <dgm:prSet presAssocID="{2A32CC51-0427-441A-9640-9BA19EA62532}" presName="hierChild2" presStyleCnt="0"/>
      <dgm:spPr/>
    </dgm:pt>
    <dgm:pt modelId="{02CA426F-0C1D-463B-AC82-6F0FAB1FB324}" type="pres">
      <dgm:prSet presAssocID="{2A32CC51-0427-441A-9640-9BA19EA62532}" presName="hierChild3" presStyleCnt="0"/>
      <dgm:spPr/>
    </dgm:pt>
    <dgm:pt modelId="{69462D42-0C9D-4C83-ABC6-1ACE18BA06F4}" type="pres">
      <dgm:prSet presAssocID="{25A18BF2-A3E2-40EA-A737-86033479AFAB}" presName="hierRoot1" presStyleCnt="0">
        <dgm:presLayoutVars>
          <dgm:hierBranch val="init"/>
        </dgm:presLayoutVars>
      </dgm:prSet>
      <dgm:spPr/>
    </dgm:pt>
    <dgm:pt modelId="{814A9B2C-CA9D-48AD-94E0-CEC8B92DD413}" type="pres">
      <dgm:prSet presAssocID="{25A18BF2-A3E2-40EA-A737-86033479AFAB}" presName="rootComposite1" presStyleCnt="0"/>
      <dgm:spPr/>
    </dgm:pt>
    <dgm:pt modelId="{BBA794D3-9BD0-4D32-8648-6AA57CE0D15C}" type="pres">
      <dgm:prSet presAssocID="{25A18BF2-A3E2-40EA-A737-86033479AFAB}" presName="rootText1" presStyleLbl="alignAcc1" presStyleIdx="0" presStyleCnt="0">
        <dgm:presLayoutVars>
          <dgm:chPref val="3"/>
        </dgm:presLayoutVars>
      </dgm:prSet>
      <dgm:spPr/>
    </dgm:pt>
    <dgm:pt modelId="{2071C048-9CBA-47E1-B5CB-D236BD269685}" type="pres">
      <dgm:prSet presAssocID="{25A18BF2-A3E2-40EA-A737-86033479AFAB}" presName="topArc1" presStyleLbl="parChTrans1D1" presStyleIdx="4" presStyleCnt="6"/>
      <dgm:spPr/>
    </dgm:pt>
    <dgm:pt modelId="{EEAC40AA-29F5-46A7-A16E-4C0DE2145F08}" type="pres">
      <dgm:prSet presAssocID="{25A18BF2-A3E2-40EA-A737-86033479AFAB}" presName="bottomArc1" presStyleLbl="parChTrans1D1" presStyleIdx="5" presStyleCnt="6"/>
      <dgm:spPr/>
    </dgm:pt>
    <dgm:pt modelId="{7068EEE7-5876-4C6C-A50B-350579233AEF}" type="pres">
      <dgm:prSet presAssocID="{25A18BF2-A3E2-40EA-A737-86033479AFAB}" presName="topConnNode1" presStyleLbl="node1" presStyleIdx="0" presStyleCnt="0"/>
      <dgm:spPr/>
    </dgm:pt>
    <dgm:pt modelId="{78B9C041-6E24-439E-99F5-8353E9FA0A9E}" type="pres">
      <dgm:prSet presAssocID="{25A18BF2-A3E2-40EA-A737-86033479AFAB}" presName="hierChild2" presStyleCnt="0"/>
      <dgm:spPr/>
    </dgm:pt>
    <dgm:pt modelId="{EDBE9B8E-6522-402B-8270-DD54482B7AF7}" type="pres">
      <dgm:prSet presAssocID="{25A18BF2-A3E2-40EA-A737-86033479AFAB}" presName="hierChild3" presStyleCnt="0"/>
      <dgm:spPr/>
    </dgm:pt>
  </dgm:ptLst>
  <dgm:cxnLst>
    <dgm:cxn modelId="{F2F83910-AD93-4490-ACCF-1D70FB3C54B3}" type="presOf" srcId="{56AE766A-4F7B-4C26-BEA8-5ABCB796503F}" destId="{7944D6F7-DD3E-4C93-AF7A-55093E7CB450}" srcOrd="0" destOrd="0" presId="urn:microsoft.com/office/officeart/2008/layout/HalfCircleOrganizationChart"/>
    <dgm:cxn modelId="{47F81918-93D6-4824-8466-1E592560AFA8}" srcId="{56AE766A-4F7B-4C26-BEA8-5ABCB796503F}" destId="{25A18BF2-A3E2-40EA-A737-86033479AFAB}" srcOrd="2" destOrd="0" parTransId="{E55F87B6-18FB-4566-B586-B73DF47245A8}" sibTransId="{550EB629-F885-42D5-AD13-32AC77F95610}"/>
    <dgm:cxn modelId="{1075922A-9068-4F6C-B2A7-9039A86E035B}" type="presOf" srcId="{25A18BF2-A3E2-40EA-A737-86033479AFAB}" destId="{7068EEE7-5876-4C6C-A50B-350579233AEF}" srcOrd="1" destOrd="0" presId="urn:microsoft.com/office/officeart/2008/layout/HalfCircleOrganizationChart"/>
    <dgm:cxn modelId="{2377D52B-B386-4510-BB7C-33B87E47D64F}" type="presOf" srcId="{2A32CC51-0427-441A-9640-9BA19EA62532}" destId="{06A6D518-7608-4B85-AF4F-051F4FACDC4F}" srcOrd="1" destOrd="0" presId="urn:microsoft.com/office/officeart/2008/layout/HalfCircleOrganizationChart"/>
    <dgm:cxn modelId="{4333DC3B-832A-4CDE-BDF4-C27552BA7EA9}" srcId="{56AE766A-4F7B-4C26-BEA8-5ABCB796503F}" destId="{410916C0-BBC2-43AC-B066-632DE70D91AD}" srcOrd="0" destOrd="0" parTransId="{FEAC768F-2854-4090-9C6C-950DC3B0CAFD}" sibTransId="{C8BB482F-9608-4BF8-B440-4362F773BAFB}"/>
    <dgm:cxn modelId="{C960EF66-637E-479E-95F0-83D1D90D8617}" srcId="{56AE766A-4F7B-4C26-BEA8-5ABCB796503F}" destId="{2A32CC51-0427-441A-9640-9BA19EA62532}" srcOrd="1" destOrd="0" parTransId="{F7D14B81-06DE-40AC-A3CB-BA19C7F73915}" sibTransId="{D9EF76AB-5275-44A4-A734-C0212C6BC4BF}"/>
    <dgm:cxn modelId="{A7BD8270-4074-430C-AF02-2A49A1591D5B}" type="presOf" srcId="{410916C0-BBC2-43AC-B066-632DE70D91AD}" destId="{0FBA4376-4D38-4944-AB6E-8C6B60F45BCB}" srcOrd="1" destOrd="0" presId="urn:microsoft.com/office/officeart/2008/layout/HalfCircleOrganizationChart"/>
    <dgm:cxn modelId="{04086C79-8222-450A-AF14-4E0F4F7A5805}" type="presOf" srcId="{2A32CC51-0427-441A-9640-9BA19EA62532}" destId="{52B0CBFF-AB87-44D4-A0EC-D3591F8544B9}" srcOrd="0" destOrd="0" presId="urn:microsoft.com/office/officeart/2008/layout/HalfCircleOrganizationChart"/>
    <dgm:cxn modelId="{DAA4B179-1B83-4FA2-BB83-11D964507952}" type="presOf" srcId="{25A18BF2-A3E2-40EA-A737-86033479AFAB}" destId="{BBA794D3-9BD0-4D32-8648-6AA57CE0D15C}" srcOrd="0" destOrd="0" presId="urn:microsoft.com/office/officeart/2008/layout/HalfCircleOrganizationChart"/>
    <dgm:cxn modelId="{0CAD90AA-CF43-4202-B688-A686643DADB5}" type="presOf" srcId="{410916C0-BBC2-43AC-B066-632DE70D91AD}" destId="{61370473-96EC-4D5B-9A77-DB88AAA9EAA6}" srcOrd="0" destOrd="0" presId="urn:microsoft.com/office/officeart/2008/layout/HalfCircleOrganizationChart"/>
    <dgm:cxn modelId="{ACCB7996-23A7-4E89-BAD4-785FCAAE3FB4}" type="presParOf" srcId="{7944D6F7-DD3E-4C93-AF7A-55093E7CB450}" destId="{8D29E47D-40C2-4D4F-8DFC-4CF0AF833762}" srcOrd="0" destOrd="0" presId="urn:microsoft.com/office/officeart/2008/layout/HalfCircleOrganizationChart"/>
    <dgm:cxn modelId="{15F41C25-BD02-4A45-B4F4-6F6A7BC6CCE5}" type="presParOf" srcId="{8D29E47D-40C2-4D4F-8DFC-4CF0AF833762}" destId="{7A7CB043-9E22-4DF4-A9D1-271679D7A16C}" srcOrd="0" destOrd="0" presId="urn:microsoft.com/office/officeart/2008/layout/HalfCircleOrganizationChart"/>
    <dgm:cxn modelId="{A8223426-6A32-4720-A696-1F93FBFD77BA}" type="presParOf" srcId="{7A7CB043-9E22-4DF4-A9D1-271679D7A16C}" destId="{61370473-96EC-4D5B-9A77-DB88AAA9EAA6}" srcOrd="0" destOrd="0" presId="urn:microsoft.com/office/officeart/2008/layout/HalfCircleOrganizationChart"/>
    <dgm:cxn modelId="{B0608689-B665-4241-BD9D-AB9755D760DF}" type="presParOf" srcId="{7A7CB043-9E22-4DF4-A9D1-271679D7A16C}" destId="{942E9A22-5623-4F29-AF80-43031EEC1931}" srcOrd="1" destOrd="0" presId="urn:microsoft.com/office/officeart/2008/layout/HalfCircleOrganizationChart"/>
    <dgm:cxn modelId="{507FFC8F-D6C9-4158-A39C-BD60526A73F5}" type="presParOf" srcId="{7A7CB043-9E22-4DF4-A9D1-271679D7A16C}" destId="{6D075037-69F0-452F-9C2A-82E8C7248262}" srcOrd="2" destOrd="0" presId="urn:microsoft.com/office/officeart/2008/layout/HalfCircleOrganizationChart"/>
    <dgm:cxn modelId="{CA27BA70-1FA3-4E0E-81B1-854CE1786041}" type="presParOf" srcId="{7A7CB043-9E22-4DF4-A9D1-271679D7A16C}" destId="{0FBA4376-4D38-4944-AB6E-8C6B60F45BCB}" srcOrd="3" destOrd="0" presId="urn:microsoft.com/office/officeart/2008/layout/HalfCircleOrganizationChart"/>
    <dgm:cxn modelId="{73ADB7AC-16CE-44B9-A2CB-6F3290AC5B20}" type="presParOf" srcId="{8D29E47D-40C2-4D4F-8DFC-4CF0AF833762}" destId="{AE45A1E8-8C1C-4E20-B07F-318FC92A02AE}" srcOrd="1" destOrd="0" presId="urn:microsoft.com/office/officeart/2008/layout/HalfCircleOrganizationChart"/>
    <dgm:cxn modelId="{3CD3AF6B-40A4-458E-8CBF-58DB0A12A31B}" type="presParOf" srcId="{8D29E47D-40C2-4D4F-8DFC-4CF0AF833762}" destId="{FA0F3371-090A-4B67-84C4-66653F686960}" srcOrd="2" destOrd="0" presId="urn:microsoft.com/office/officeart/2008/layout/HalfCircleOrganizationChart"/>
    <dgm:cxn modelId="{6BB8CEBB-AA58-4B49-A1AA-048D862EB33D}" type="presParOf" srcId="{7944D6F7-DD3E-4C93-AF7A-55093E7CB450}" destId="{05AFEA52-D322-46B3-B076-2AF2B379E625}" srcOrd="1" destOrd="0" presId="urn:microsoft.com/office/officeart/2008/layout/HalfCircleOrganizationChart"/>
    <dgm:cxn modelId="{CAF5A720-06C3-4726-A188-DB9480A1600F}" type="presParOf" srcId="{05AFEA52-D322-46B3-B076-2AF2B379E625}" destId="{FE258F5B-0870-4CF3-85F1-FCC372C4734F}" srcOrd="0" destOrd="0" presId="urn:microsoft.com/office/officeart/2008/layout/HalfCircleOrganizationChart"/>
    <dgm:cxn modelId="{A0B0F0DE-D241-4706-A54D-B602B456DFE9}" type="presParOf" srcId="{FE258F5B-0870-4CF3-85F1-FCC372C4734F}" destId="{52B0CBFF-AB87-44D4-A0EC-D3591F8544B9}" srcOrd="0" destOrd="0" presId="urn:microsoft.com/office/officeart/2008/layout/HalfCircleOrganizationChart"/>
    <dgm:cxn modelId="{C5C82FE3-5C15-4797-A508-BE920BC40B58}" type="presParOf" srcId="{FE258F5B-0870-4CF3-85F1-FCC372C4734F}" destId="{87E15049-BF1D-4D60-A9F9-2930A52E670A}" srcOrd="1" destOrd="0" presId="urn:microsoft.com/office/officeart/2008/layout/HalfCircleOrganizationChart"/>
    <dgm:cxn modelId="{38812247-6090-4349-B6D9-998C8DCC09D9}" type="presParOf" srcId="{FE258F5B-0870-4CF3-85F1-FCC372C4734F}" destId="{612EC09F-274E-4C22-AE2E-5850DCEA7231}" srcOrd="2" destOrd="0" presId="urn:microsoft.com/office/officeart/2008/layout/HalfCircleOrganizationChart"/>
    <dgm:cxn modelId="{F9B2BC28-5DFC-484D-B2B3-7010AB6E068F}" type="presParOf" srcId="{FE258F5B-0870-4CF3-85F1-FCC372C4734F}" destId="{06A6D518-7608-4B85-AF4F-051F4FACDC4F}" srcOrd="3" destOrd="0" presId="urn:microsoft.com/office/officeart/2008/layout/HalfCircleOrganizationChart"/>
    <dgm:cxn modelId="{A8BE445B-E3BD-4F8B-B3D9-88492C85AF0A}" type="presParOf" srcId="{05AFEA52-D322-46B3-B076-2AF2B379E625}" destId="{DF457E4E-D40C-42F3-A8FA-0E1A9186A2B6}" srcOrd="1" destOrd="0" presId="urn:microsoft.com/office/officeart/2008/layout/HalfCircleOrganizationChart"/>
    <dgm:cxn modelId="{89F745E1-FB38-426A-9F29-8D8404D79F66}" type="presParOf" srcId="{05AFEA52-D322-46B3-B076-2AF2B379E625}" destId="{02CA426F-0C1D-463B-AC82-6F0FAB1FB324}" srcOrd="2" destOrd="0" presId="urn:microsoft.com/office/officeart/2008/layout/HalfCircleOrganizationChart"/>
    <dgm:cxn modelId="{C1E40673-A934-46B7-BC68-109CAF028EF1}" type="presParOf" srcId="{7944D6F7-DD3E-4C93-AF7A-55093E7CB450}" destId="{69462D42-0C9D-4C83-ABC6-1ACE18BA06F4}" srcOrd="2" destOrd="0" presId="urn:microsoft.com/office/officeart/2008/layout/HalfCircleOrganizationChart"/>
    <dgm:cxn modelId="{D0AEFAC9-95E8-4DFA-8A78-02E0B70156D7}" type="presParOf" srcId="{69462D42-0C9D-4C83-ABC6-1ACE18BA06F4}" destId="{814A9B2C-CA9D-48AD-94E0-CEC8B92DD413}" srcOrd="0" destOrd="0" presId="urn:microsoft.com/office/officeart/2008/layout/HalfCircleOrganizationChart"/>
    <dgm:cxn modelId="{3AD59D90-17A2-42E5-BC8E-F94D15E39DD7}" type="presParOf" srcId="{814A9B2C-CA9D-48AD-94E0-CEC8B92DD413}" destId="{BBA794D3-9BD0-4D32-8648-6AA57CE0D15C}" srcOrd="0" destOrd="0" presId="urn:microsoft.com/office/officeart/2008/layout/HalfCircleOrganizationChart"/>
    <dgm:cxn modelId="{DFC45AB0-DAFB-40F4-9418-31A83258824E}" type="presParOf" srcId="{814A9B2C-CA9D-48AD-94E0-CEC8B92DD413}" destId="{2071C048-9CBA-47E1-B5CB-D236BD269685}" srcOrd="1" destOrd="0" presId="urn:microsoft.com/office/officeart/2008/layout/HalfCircleOrganizationChart"/>
    <dgm:cxn modelId="{6B25D51C-47B8-4496-8CBF-DFC78D6D948E}" type="presParOf" srcId="{814A9B2C-CA9D-48AD-94E0-CEC8B92DD413}" destId="{EEAC40AA-29F5-46A7-A16E-4C0DE2145F08}" srcOrd="2" destOrd="0" presId="urn:microsoft.com/office/officeart/2008/layout/HalfCircleOrganizationChart"/>
    <dgm:cxn modelId="{8352CC11-F420-4FE6-B19C-F7622E897920}" type="presParOf" srcId="{814A9B2C-CA9D-48AD-94E0-CEC8B92DD413}" destId="{7068EEE7-5876-4C6C-A50B-350579233AEF}" srcOrd="3" destOrd="0" presId="urn:microsoft.com/office/officeart/2008/layout/HalfCircleOrganizationChart"/>
    <dgm:cxn modelId="{EB1E131C-CB2B-40F1-9D8E-521B891CEB47}" type="presParOf" srcId="{69462D42-0C9D-4C83-ABC6-1ACE18BA06F4}" destId="{78B9C041-6E24-439E-99F5-8353E9FA0A9E}" srcOrd="1" destOrd="0" presId="urn:microsoft.com/office/officeart/2008/layout/HalfCircleOrganizationChart"/>
    <dgm:cxn modelId="{5FF92F0D-FC39-45FF-9177-64DE3BAB9A7E}" type="presParOf" srcId="{69462D42-0C9D-4C83-ABC6-1ACE18BA06F4}" destId="{EDBE9B8E-6522-402B-8270-DD54482B7AF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D695F7-C758-4862-AD66-6A0B296864E2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5B377F3-AD62-440A-961A-F57C4C40D3B1}">
      <dgm:prSet/>
      <dgm:spPr/>
      <dgm:t>
        <a:bodyPr/>
        <a:lstStyle/>
        <a:p>
          <a:r>
            <a:rPr lang="it-IT"/>
            <a:t>Velocità di trasmissione</a:t>
          </a:r>
        </a:p>
      </dgm:t>
    </dgm:pt>
    <dgm:pt modelId="{C2A50002-7D12-4C48-8489-8FC906E56731}" type="parTrans" cxnId="{0BE76679-642A-480D-83DE-2D11F0BB8344}">
      <dgm:prSet/>
      <dgm:spPr/>
      <dgm:t>
        <a:bodyPr/>
        <a:lstStyle/>
        <a:p>
          <a:endParaRPr lang="it-IT"/>
        </a:p>
      </dgm:t>
    </dgm:pt>
    <dgm:pt modelId="{1B517028-97CD-49C6-A8DE-8E3DDAF8D42E}" type="sibTrans" cxnId="{0BE76679-642A-480D-83DE-2D11F0BB8344}">
      <dgm:prSet/>
      <dgm:spPr/>
      <dgm:t>
        <a:bodyPr/>
        <a:lstStyle/>
        <a:p>
          <a:endParaRPr lang="it-IT"/>
        </a:p>
      </dgm:t>
    </dgm:pt>
    <dgm:pt modelId="{39EDAF95-1F3A-4A3F-9F5F-7378FE92E4E7}">
      <dgm:prSet/>
      <dgm:spPr/>
      <dgm:t>
        <a:bodyPr/>
        <a:lstStyle/>
        <a:p>
          <a:r>
            <a:rPr lang="it-IT"/>
            <a:t>Condivisione delle risorse</a:t>
          </a:r>
        </a:p>
      </dgm:t>
    </dgm:pt>
    <dgm:pt modelId="{6CF119A9-E389-4AE7-B81B-5FBCEAA70FF5}" type="parTrans" cxnId="{A00D72A4-8D86-4DDD-9D1D-FF73EC004BA7}">
      <dgm:prSet/>
      <dgm:spPr/>
      <dgm:t>
        <a:bodyPr/>
        <a:lstStyle/>
        <a:p>
          <a:endParaRPr lang="it-IT"/>
        </a:p>
      </dgm:t>
    </dgm:pt>
    <dgm:pt modelId="{108C4CAC-5A6F-4A6F-89E2-98C4FB444CDF}" type="sibTrans" cxnId="{A00D72A4-8D86-4DDD-9D1D-FF73EC004BA7}">
      <dgm:prSet/>
      <dgm:spPr/>
      <dgm:t>
        <a:bodyPr/>
        <a:lstStyle/>
        <a:p>
          <a:endParaRPr lang="it-IT"/>
        </a:p>
      </dgm:t>
    </dgm:pt>
    <dgm:pt modelId="{C49A9D79-FE76-4576-BDE5-26BE9DC3EAFC}">
      <dgm:prSet/>
      <dgm:spPr/>
      <dgm:t>
        <a:bodyPr/>
        <a:lstStyle/>
        <a:p>
          <a:r>
            <a:rPr lang="it-IT"/>
            <a:t>Distribuzione del carico di lavoro</a:t>
          </a:r>
        </a:p>
      </dgm:t>
    </dgm:pt>
    <dgm:pt modelId="{DDF141C5-4CA6-4613-AA54-F23ED123ED95}" type="parTrans" cxnId="{F5C4DB60-C912-4178-92E2-EBBD3DCC3221}">
      <dgm:prSet/>
      <dgm:spPr/>
      <dgm:t>
        <a:bodyPr/>
        <a:lstStyle/>
        <a:p>
          <a:endParaRPr lang="it-IT"/>
        </a:p>
      </dgm:t>
    </dgm:pt>
    <dgm:pt modelId="{9714E83B-C50B-4059-9631-D9EDE60C86D3}" type="sibTrans" cxnId="{F5C4DB60-C912-4178-92E2-EBBD3DCC3221}">
      <dgm:prSet/>
      <dgm:spPr/>
      <dgm:t>
        <a:bodyPr/>
        <a:lstStyle/>
        <a:p>
          <a:endParaRPr lang="it-IT"/>
        </a:p>
      </dgm:t>
    </dgm:pt>
    <dgm:pt modelId="{09069334-15FE-4DD1-B06F-331BFF070FA0}">
      <dgm:prSet/>
      <dgm:spPr/>
      <dgm:t>
        <a:bodyPr/>
        <a:lstStyle/>
        <a:p>
          <a:r>
            <a:rPr lang="it-IT"/>
            <a:t>Distribuzione dell'archiviazione delle informazioni</a:t>
          </a:r>
        </a:p>
      </dgm:t>
    </dgm:pt>
    <dgm:pt modelId="{CC37C750-CC56-4C61-BC92-A345EFC5A1D6}" type="parTrans" cxnId="{60C940C2-DF1B-4AEB-BCCC-8DE212B0DE09}">
      <dgm:prSet/>
      <dgm:spPr/>
      <dgm:t>
        <a:bodyPr/>
        <a:lstStyle/>
        <a:p>
          <a:endParaRPr lang="it-IT"/>
        </a:p>
      </dgm:t>
    </dgm:pt>
    <dgm:pt modelId="{B3BBD16C-C1CB-4A6E-9A56-105A572517D4}" type="sibTrans" cxnId="{60C940C2-DF1B-4AEB-BCCC-8DE212B0DE09}">
      <dgm:prSet/>
      <dgm:spPr/>
      <dgm:t>
        <a:bodyPr/>
        <a:lstStyle/>
        <a:p>
          <a:endParaRPr lang="it-IT"/>
        </a:p>
      </dgm:t>
    </dgm:pt>
    <dgm:pt modelId="{5D7014B3-FA21-42E6-980C-17894BDDB3C7}">
      <dgm:prSet/>
      <dgm:spPr/>
      <dgm:t>
        <a:bodyPr/>
        <a:lstStyle/>
        <a:p>
          <a:r>
            <a:rPr lang="it-IT"/>
            <a:t>Strumenti di comunicazione umana</a:t>
          </a:r>
        </a:p>
      </dgm:t>
    </dgm:pt>
    <dgm:pt modelId="{5942629D-D9D9-4B14-B935-9B8FBC507C7A}" type="parTrans" cxnId="{84231A1B-43A3-4201-8E76-E384195C6EA9}">
      <dgm:prSet/>
      <dgm:spPr/>
      <dgm:t>
        <a:bodyPr/>
        <a:lstStyle/>
        <a:p>
          <a:endParaRPr lang="it-IT"/>
        </a:p>
      </dgm:t>
    </dgm:pt>
    <dgm:pt modelId="{6136C64D-8093-423A-80C4-8D08A4BCAB27}" type="sibTrans" cxnId="{84231A1B-43A3-4201-8E76-E384195C6EA9}">
      <dgm:prSet/>
      <dgm:spPr/>
      <dgm:t>
        <a:bodyPr/>
        <a:lstStyle/>
        <a:p>
          <a:endParaRPr lang="it-IT"/>
        </a:p>
      </dgm:t>
    </dgm:pt>
    <dgm:pt modelId="{50E96270-1938-4B1F-AE68-9B8B681C5C28}">
      <dgm:prSet/>
      <dgm:spPr/>
      <dgm:t>
        <a:bodyPr/>
        <a:lstStyle/>
        <a:p>
          <a:r>
            <a:rPr lang="it-IT"/>
            <a:t>Velocità di comunicazione</a:t>
          </a:r>
        </a:p>
      </dgm:t>
    </dgm:pt>
    <dgm:pt modelId="{F908FCDA-BACA-4CD9-A894-6DA982C77122}" type="parTrans" cxnId="{AC94C31E-E1A8-4B03-86CA-1146ADE53F72}">
      <dgm:prSet/>
      <dgm:spPr/>
      <dgm:t>
        <a:bodyPr/>
        <a:lstStyle/>
        <a:p>
          <a:endParaRPr lang="it-IT"/>
        </a:p>
      </dgm:t>
    </dgm:pt>
    <dgm:pt modelId="{A9CA96B7-A775-431D-BBFA-61E6AA9EC264}" type="sibTrans" cxnId="{AC94C31E-E1A8-4B03-86CA-1146ADE53F72}">
      <dgm:prSet/>
      <dgm:spPr/>
      <dgm:t>
        <a:bodyPr/>
        <a:lstStyle/>
        <a:p>
          <a:endParaRPr lang="it-IT"/>
        </a:p>
      </dgm:t>
    </dgm:pt>
    <dgm:pt modelId="{304D9F7D-D55F-48EA-876C-24E1B1CA50B1}">
      <dgm:prSet/>
      <dgm:spPr/>
      <dgm:t>
        <a:bodyPr/>
        <a:lstStyle/>
        <a:p>
          <a:r>
            <a:rPr lang="it-IT"/>
            <a:t>Distanza ridotte</a:t>
          </a:r>
        </a:p>
      </dgm:t>
    </dgm:pt>
    <dgm:pt modelId="{FC1D22C5-B3E3-4265-A137-26183ABC0E71}" type="parTrans" cxnId="{1EF54B80-F659-4362-890C-971131660F76}">
      <dgm:prSet/>
      <dgm:spPr/>
      <dgm:t>
        <a:bodyPr/>
        <a:lstStyle/>
        <a:p>
          <a:endParaRPr lang="it-IT"/>
        </a:p>
      </dgm:t>
    </dgm:pt>
    <dgm:pt modelId="{07C6C33C-8372-4D8A-B16B-10183213CE98}" type="sibTrans" cxnId="{1EF54B80-F659-4362-890C-971131660F76}">
      <dgm:prSet/>
      <dgm:spPr/>
      <dgm:t>
        <a:bodyPr/>
        <a:lstStyle/>
        <a:p>
          <a:endParaRPr lang="it-IT"/>
        </a:p>
      </dgm:t>
    </dgm:pt>
    <dgm:pt modelId="{0D293B7A-1A2E-46CB-A2A3-094C79A35376}" type="pres">
      <dgm:prSet presAssocID="{D8D695F7-C758-4862-AD66-6A0B296864E2}" presName="diagram" presStyleCnt="0">
        <dgm:presLayoutVars>
          <dgm:dir/>
          <dgm:resizeHandles val="exact"/>
        </dgm:presLayoutVars>
      </dgm:prSet>
      <dgm:spPr/>
    </dgm:pt>
    <dgm:pt modelId="{785FC02C-45A3-47D5-9418-97EABF5283F6}" type="pres">
      <dgm:prSet presAssocID="{95B377F3-AD62-440A-961A-F57C4C40D3B1}" presName="node" presStyleLbl="node1" presStyleIdx="0" presStyleCnt="7">
        <dgm:presLayoutVars>
          <dgm:bulletEnabled val="1"/>
        </dgm:presLayoutVars>
      </dgm:prSet>
      <dgm:spPr/>
    </dgm:pt>
    <dgm:pt modelId="{FB2134C3-E319-4CF0-90C5-D60A032CFDE0}" type="pres">
      <dgm:prSet presAssocID="{1B517028-97CD-49C6-A8DE-8E3DDAF8D42E}" presName="sibTrans" presStyleCnt="0"/>
      <dgm:spPr/>
    </dgm:pt>
    <dgm:pt modelId="{1F49D48B-846B-45BF-970D-E5C8100157BF}" type="pres">
      <dgm:prSet presAssocID="{39EDAF95-1F3A-4A3F-9F5F-7378FE92E4E7}" presName="node" presStyleLbl="node1" presStyleIdx="1" presStyleCnt="7">
        <dgm:presLayoutVars>
          <dgm:bulletEnabled val="1"/>
        </dgm:presLayoutVars>
      </dgm:prSet>
      <dgm:spPr/>
    </dgm:pt>
    <dgm:pt modelId="{EB57C2C2-4D05-493A-B48B-E2393967AF33}" type="pres">
      <dgm:prSet presAssocID="{108C4CAC-5A6F-4A6F-89E2-98C4FB444CDF}" presName="sibTrans" presStyleCnt="0"/>
      <dgm:spPr/>
    </dgm:pt>
    <dgm:pt modelId="{633DECC4-1191-43DE-8A17-EF01EEC2973F}" type="pres">
      <dgm:prSet presAssocID="{C49A9D79-FE76-4576-BDE5-26BE9DC3EAFC}" presName="node" presStyleLbl="node1" presStyleIdx="2" presStyleCnt="7">
        <dgm:presLayoutVars>
          <dgm:bulletEnabled val="1"/>
        </dgm:presLayoutVars>
      </dgm:prSet>
      <dgm:spPr/>
    </dgm:pt>
    <dgm:pt modelId="{CED01BC4-70C5-4A77-9527-BF6482D02192}" type="pres">
      <dgm:prSet presAssocID="{9714E83B-C50B-4059-9631-D9EDE60C86D3}" presName="sibTrans" presStyleCnt="0"/>
      <dgm:spPr/>
    </dgm:pt>
    <dgm:pt modelId="{B9D5BC7B-3D42-48D9-A321-58A99C113824}" type="pres">
      <dgm:prSet presAssocID="{09069334-15FE-4DD1-B06F-331BFF070FA0}" presName="node" presStyleLbl="node1" presStyleIdx="3" presStyleCnt="7">
        <dgm:presLayoutVars>
          <dgm:bulletEnabled val="1"/>
        </dgm:presLayoutVars>
      </dgm:prSet>
      <dgm:spPr/>
    </dgm:pt>
    <dgm:pt modelId="{F9D3964C-7E52-41FD-970A-9C4BBAE04EB1}" type="pres">
      <dgm:prSet presAssocID="{B3BBD16C-C1CB-4A6E-9A56-105A572517D4}" presName="sibTrans" presStyleCnt="0"/>
      <dgm:spPr/>
    </dgm:pt>
    <dgm:pt modelId="{5A724AA8-F7FC-40C1-8934-768DE7E80FF6}" type="pres">
      <dgm:prSet presAssocID="{5D7014B3-FA21-42E6-980C-17894BDDB3C7}" presName="node" presStyleLbl="node1" presStyleIdx="4" presStyleCnt="7">
        <dgm:presLayoutVars>
          <dgm:bulletEnabled val="1"/>
        </dgm:presLayoutVars>
      </dgm:prSet>
      <dgm:spPr/>
    </dgm:pt>
    <dgm:pt modelId="{7B0FD00E-413B-44AE-9A22-D48BEBDAC6FC}" type="pres">
      <dgm:prSet presAssocID="{6136C64D-8093-423A-80C4-8D08A4BCAB27}" presName="sibTrans" presStyleCnt="0"/>
      <dgm:spPr/>
    </dgm:pt>
    <dgm:pt modelId="{72F6E0C3-3FE6-449F-91E0-DF108C46BAB7}" type="pres">
      <dgm:prSet presAssocID="{50E96270-1938-4B1F-AE68-9B8B681C5C28}" presName="node" presStyleLbl="node1" presStyleIdx="5" presStyleCnt="7">
        <dgm:presLayoutVars>
          <dgm:bulletEnabled val="1"/>
        </dgm:presLayoutVars>
      </dgm:prSet>
      <dgm:spPr/>
    </dgm:pt>
    <dgm:pt modelId="{22482D34-A883-440C-8087-61FE1027E0AA}" type="pres">
      <dgm:prSet presAssocID="{A9CA96B7-A775-431D-BBFA-61E6AA9EC264}" presName="sibTrans" presStyleCnt="0"/>
      <dgm:spPr/>
    </dgm:pt>
    <dgm:pt modelId="{64BB23AC-9269-41EB-ABDD-D672037B23A5}" type="pres">
      <dgm:prSet presAssocID="{304D9F7D-D55F-48EA-876C-24E1B1CA50B1}" presName="node" presStyleLbl="node1" presStyleIdx="6" presStyleCnt="7">
        <dgm:presLayoutVars>
          <dgm:bulletEnabled val="1"/>
        </dgm:presLayoutVars>
      </dgm:prSet>
      <dgm:spPr/>
    </dgm:pt>
  </dgm:ptLst>
  <dgm:cxnLst>
    <dgm:cxn modelId="{84231A1B-43A3-4201-8E76-E384195C6EA9}" srcId="{D8D695F7-C758-4862-AD66-6A0B296864E2}" destId="{5D7014B3-FA21-42E6-980C-17894BDDB3C7}" srcOrd="4" destOrd="0" parTransId="{5942629D-D9D9-4B14-B935-9B8FBC507C7A}" sibTransId="{6136C64D-8093-423A-80C4-8D08A4BCAB27}"/>
    <dgm:cxn modelId="{AC94C31E-E1A8-4B03-86CA-1146ADE53F72}" srcId="{D8D695F7-C758-4862-AD66-6A0B296864E2}" destId="{50E96270-1938-4B1F-AE68-9B8B681C5C28}" srcOrd="5" destOrd="0" parTransId="{F908FCDA-BACA-4CD9-A894-6DA982C77122}" sibTransId="{A9CA96B7-A775-431D-BBFA-61E6AA9EC264}"/>
    <dgm:cxn modelId="{1B3AE635-4EE7-4130-B5FA-D276CB1D832D}" type="presOf" srcId="{304D9F7D-D55F-48EA-876C-24E1B1CA50B1}" destId="{64BB23AC-9269-41EB-ABDD-D672037B23A5}" srcOrd="0" destOrd="0" presId="urn:microsoft.com/office/officeart/2005/8/layout/default"/>
    <dgm:cxn modelId="{F5C4DB60-C912-4178-92E2-EBBD3DCC3221}" srcId="{D8D695F7-C758-4862-AD66-6A0B296864E2}" destId="{C49A9D79-FE76-4576-BDE5-26BE9DC3EAFC}" srcOrd="2" destOrd="0" parTransId="{DDF141C5-4CA6-4613-AA54-F23ED123ED95}" sibTransId="{9714E83B-C50B-4059-9631-D9EDE60C86D3}"/>
    <dgm:cxn modelId="{29E1B245-F1E1-44A5-AC02-21610433188E}" type="presOf" srcId="{09069334-15FE-4DD1-B06F-331BFF070FA0}" destId="{B9D5BC7B-3D42-48D9-A321-58A99C113824}" srcOrd="0" destOrd="0" presId="urn:microsoft.com/office/officeart/2005/8/layout/default"/>
    <dgm:cxn modelId="{0BE76679-642A-480D-83DE-2D11F0BB8344}" srcId="{D8D695F7-C758-4862-AD66-6A0B296864E2}" destId="{95B377F3-AD62-440A-961A-F57C4C40D3B1}" srcOrd="0" destOrd="0" parTransId="{C2A50002-7D12-4C48-8489-8FC906E56731}" sibTransId="{1B517028-97CD-49C6-A8DE-8E3DDAF8D42E}"/>
    <dgm:cxn modelId="{1EF54B80-F659-4362-890C-971131660F76}" srcId="{D8D695F7-C758-4862-AD66-6A0B296864E2}" destId="{304D9F7D-D55F-48EA-876C-24E1B1CA50B1}" srcOrd="6" destOrd="0" parTransId="{FC1D22C5-B3E3-4265-A137-26183ABC0E71}" sibTransId="{07C6C33C-8372-4D8A-B16B-10183213CE98}"/>
    <dgm:cxn modelId="{9A478C9F-72AD-42AB-A2E3-9F789678BF95}" type="presOf" srcId="{5D7014B3-FA21-42E6-980C-17894BDDB3C7}" destId="{5A724AA8-F7FC-40C1-8934-768DE7E80FF6}" srcOrd="0" destOrd="0" presId="urn:microsoft.com/office/officeart/2005/8/layout/default"/>
    <dgm:cxn modelId="{A00D72A4-8D86-4DDD-9D1D-FF73EC004BA7}" srcId="{D8D695F7-C758-4862-AD66-6A0B296864E2}" destId="{39EDAF95-1F3A-4A3F-9F5F-7378FE92E4E7}" srcOrd="1" destOrd="0" parTransId="{6CF119A9-E389-4AE7-B81B-5FBCEAA70FF5}" sibTransId="{108C4CAC-5A6F-4A6F-89E2-98C4FB444CDF}"/>
    <dgm:cxn modelId="{FD9CD2A5-7A3E-4440-816A-EB5293AF6A4A}" type="presOf" srcId="{39EDAF95-1F3A-4A3F-9F5F-7378FE92E4E7}" destId="{1F49D48B-846B-45BF-970D-E5C8100157BF}" srcOrd="0" destOrd="0" presId="urn:microsoft.com/office/officeart/2005/8/layout/default"/>
    <dgm:cxn modelId="{6835C2AB-DA70-4145-A65A-152824C0FF9C}" type="presOf" srcId="{C49A9D79-FE76-4576-BDE5-26BE9DC3EAFC}" destId="{633DECC4-1191-43DE-8A17-EF01EEC2973F}" srcOrd="0" destOrd="0" presId="urn:microsoft.com/office/officeart/2005/8/layout/default"/>
    <dgm:cxn modelId="{9DE5C8AF-A900-4B3C-BBD3-CB039A476C0E}" type="presOf" srcId="{D8D695F7-C758-4862-AD66-6A0B296864E2}" destId="{0D293B7A-1A2E-46CB-A2A3-094C79A35376}" srcOrd="0" destOrd="0" presId="urn:microsoft.com/office/officeart/2005/8/layout/default"/>
    <dgm:cxn modelId="{60C940C2-DF1B-4AEB-BCCC-8DE212B0DE09}" srcId="{D8D695F7-C758-4862-AD66-6A0B296864E2}" destId="{09069334-15FE-4DD1-B06F-331BFF070FA0}" srcOrd="3" destOrd="0" parTransId="{CC37C750-CC56-4C61-BC92-A345EFC5A1D6}" sibTransId="{B3BBD16C-C1CB-4A6E-9A56-105A572517D4}"/>
    <dgm:cxn modelId="{894792E8-982C-4541-B6ED-CF2071F33AD5}" type="presOf" srcId="{95B377F3-AD62-440A-961A-F57C4C40D3B1}" destId="{785FC02C-45A3-47D5-9418-97EABF5283F6}" srcOrd="0" destOrd="0" presId="urn:microsoft.com/office/officeart/2005/8/layout/default"/>
    <dgm:cxn modelId="{B698CCF8-C209-4F68-B41D-7AA2B985B18D}" type="presOf" srcId="{50E96270-1938-4B1F-AE68-9B8B681C5C28}" destId="{72F6E0C3-3FE6-449F-91E0-DF108C46BAB7}" srcOrd="0" destOrd="0" presId="urn:microsoft.com/office/officeart/2005/8/layout/default"/>
    <dgm:cxn modelId="{120ED720-8C52-46CE-85B4-7F0947C80022}" type="presParOf" srcId="{0D293B7A-1A2E-46CB-A2A3-094C79A35376}" destId="{785FC02C-45A3-47D5-9418-97EABF5283F6}" srcOrd="0" destOrd="0" presId="urn:microsoft.com/office/officeart/2005/8/layout/default"/>
    <dgm:cxn modelId="{1F17165F-8127-4C4C-9681-05AEA217EEEA}" type="presParOf" srcId="{0D293B7A-1A2E-46CB-A2A3-094C79A35376}" destId="{FB2134C3-E319-4CF0-90C5-D60A032CFDE0}" srcOrd="1" destOrd="0" presId="urn:microsoft.com/office/officeart/2005/8/layout/default"/>
    <dgm:cxn modelId="{4B88324F-20E8-44DA-BB7E-15D03919496D}" type="presParOf" srcId="{0D293B7A-1A2E-46CB-A2A3-094C79A35376}" destId="{1F49D48B-846B-45BF-970D-E5C8100157BF}" srcOrd="2" destOrd="0" presId="urn:microsoft.com/office/officeart/2005/8/layout/default"/>
    <dgm:cxn modelId="{4FA35F6A-E118-4A6D-8080-AB86BB476E65}" type="presParOf" srcId="{0D293B7A-1A2E-46CB-A2A3-094C79A35376}" destId="{EB57C2C2-4D05-493A-B48B-E2393967AF33}" srcOrd="3" destOrd="0" presId="urn:microsoft.com/office/officeart/2005/8/layout/default"/>
    <dgm:cxn modelId="{A916BEB6-0995-463C-B243-7DC87ACB8915}" type="presParOf" srcId="{0D293B7A-1A2E-46CB-A2A3-094C79A35376}" destId="{633DECC4-1191-43DE-8A17-EF01EEC2973F}" srcOrd="4" destOrd="0" presId="urn:microsoft.com/office/officeart/2005/8/layout/default"/>
    <dgm:cxn modelId="{563E2C9A-79A4-4A95-90D2-9AD2923AC39D}" type="presParOf" srcId="{0D293B7A-1A2E-46CB-A2A3-094C79A35376}" destId="{CED01BC4-70C5-4A77-9527-BF6482D02192}" srcOrd="5" destOrd="0" presId="urn:microsoft.com/office/officeart/2005/8/layout/default"/>
    <dgm:cxn modelId="{2CF248AC-D6E5-4559-94C5-5ABE72B0830C}" type="presParOf" srcId="{0D293B7A-1A2E-46CB-A2A3-094C79A35376}" destId="{B9D5BC7B-3D42-48D9-A321-58A99C113824}" srcOrd="6" destOrd="0" presId="urn:microsoft.com/office/officeart/2005/8/layout/default"/>
    <dgm:cxn modelId="{2181EF15-2E3F-4B3E-B122-AEEF3819EB0D}" type="presParOf" srcId="{0D293B7A-1A2E-46CB-A2A3-094C79A35376}" destId="{F9D3964C-7E52-41FD-970A-9C4BBAE04EB1}" srcOrd="7" destOrd="0" presId="urn:microsoft.com/office/officeart/2005/8/layout/default"/>
    <dgm:cxn modelId="{42CBFE96-F754-4C5F-9097-4E4D562B57F5}" type="presParOf" srcId="{0D293B7A-1A2E-46CB-A2A3-094C79A35376}" destId="{5A724AA8-F7FC-40C1-8934-768DE7E80FF6}" srcOrd="8" destOrd="0" presId="urn:microsoft.com/office/officeart/2005/8/layout/default"/>
    <dgm:cxn modelId="{36733FD9-6E45-403D-93F3-E2FD578078FF}" type="presParOf" srcId="{0D293B7A-1A2E-46CB-A2A3-094C79A35376}" destId="{7B0FD00E-413B-44AE-9A22-D48BEBDAC6FC}" srcOrd="9" destOrd="0" presId="urn:microsoft.com/office/officeart/2005/8/layout/default"/>
    <dgm:cxn modelId="{0B6B5DE6-0EA8-4B32-B3ED-18FBBB403B5D}" type="presParOf" srcId="{0D293B7A-1A2E-46CB-A2A3-094C79A35376}" destId="{72F6E0C3-3FE6-449F-91E0-DF108C46BAB7}" srcOrd="10" destOrd="0" presId="urn:microsoft.com/office/officeart/2005/8/layout/default"/>
    <dgm:cxn modelId="{C4F3E083-3E92-4D50-8E93-15F310173DCB}" type="presParOf" srcId="{0D293B7A-1A2E-46CB-A2A3-094C79A35376}" destId="{22482D34-A883-440C-8087-61FE1027E0AA}" srcOrd="11" destOrd="0" presId="urn:microsoft.com/office/officeart/2005/8/layout/default"/>
    <dgm:cxn modelId="{70FB3170-A90A-4DAD-B6B6-4305EF9A9E21}" type="presParOf" srcId="{0D293B7A-1A2E-46CB-A2A3-094C79A35376}" destId="{64BB23AC-9269-41EB-ABDD-D672037B23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E24211-9551-45B1-B8B9-4E29B93312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A05CB6FB-D8B9-4D8B-B9A6-362EBAD57241}">
      <dgm:prSet/>
      <dgm:spPr/>
      <dgm:t>
        <a:bodyPr/>
        <a:lstStyle/>
        <a:p>
          <a:r>
            <a:rPr lang="it-IT"/>
            <a:t>Nodi</a:t>
          </a:r>
        </a:p>
      </dgm:t>
    </dgm:pt>
    <dgm:pt modelId="{B3E831F0-8D09-45CD-90E0-5955C1C1008D}" type="parTrans" cxnId="{B5814A58-45F1-47A5-9CEA-452B12E62A68}">
      <dgm:prSet/>
      <dgm:spPr/>
      <dgm:t>
        <a:bodyPr/>
        <a:lstStyle/>
        <a:p>
          <a:endParaRPr lang="it-IT"/>
        </a:p>
      </dgm:t>
    </dgm:pt>
    <dgm:pt modelId="{EF3F5E3A-C205-422D-8098-9C6DFC5EBB9E}" type="sibTrans" cxnId="{B5814A58-45F1-47A5-9CEA-452B12E62A68}">
      <dgm:prSet/>
      <dgm:spPr/>
      <dgm:t>
        <a:bodyPr/>
        <a:lstStyle/>
        <a:p>
          <a:endParaRPr lang="it-IT"/>
        </a:p>
      </dgm:t>
    </dgm:pt>
    <dgm:pt modelId="{FA3B1CA3-0EC5-4728-B448-CA888804DC4D}">
      <dgm:prSet/>
      <dgm:spPr/>
      <dgm:t>
        <a:bodyPr/>
        <a:lstStyle/>
        <a:p>
          <a:r>
            <a:rPr lang="it-IT"/>
            <a:t>Server, workstation client, dispositivi che offrono servizi agli altri nodi</a:t>
          </a:r>
        </a:p>
      </dgm:t>
    </dgm:pt>
    <dgm:pt modelId="{DC23753C-801A-421D-A24A-C8EB04E32103}" type="parTrans" cxnId="{F2129772-1C06-4A15-BEFD-8EE084EC4433}">
      <dgm:prSet/>
      <dgm:spPr/>
      <dgm:t>
        <a:bodyPr/>
        <a:lstStyle/>
        <a:p>
          <a:endParaRPr lang="it-IT"/>
        </a:p>
      </dgm:t>
    </dgm:pt>
    <dgm:pt modelId="{D344FBB4-61C2-4E53-A51F-6792DE556A9A}" type="sibTrans" cxnId="{F2129772-1C06-4A15-BEFD-8EE084EC4433}">
      <dgm:prSet/>
      <dgm:spPr/>
      <dgm:t>
        <a:bodyPr/>
        <a:lstStyle/>
        <a:p>
          <a:endParaRPr lang="it-IT"/>
        </a:p>
      </dgm:t>
    </dgm:pt>
    <dgm:pt modelId="{47619458-A42D-4F73-8720-7812AE4455F6}">
      <dgm:prSet/>
      <dgm:spPr/>
      <dgm:t>
        <a:bodyPr/>
        <a:lstStyle/>
        <a:p>
          <a:r>
            <a:rPr lang="it-IT"/>
            <a:t>Sistema di comunicazione</a:t>
          </a:r>
        </a:p>
      </dgm:t>
    </dgm:pt>
    <dgm:pt modelId="{6402D968-FC9A-4FDF-BD05-6679F80F615A}" type="parTrans" cxnId="{6DCAA610-3F31-4F0F-9890-0C3FE02127A6}">
      <dgm:prSet/>
      <dgm:spPr/>
      <dgm:t>
        <a:bodyPr/>
        <a:lstStyle/>
        <a:p>
          <a:endParaRPr lang="it-IT"/>
        </a:p>
      </dgm:t>
    </dgm:pt>
    <dgm:pt modelId="{BB2CED49-CA20-404C-99CD-A1F1CA667DBF}" type="sibTrans" cxnId="{6DCAA610-3F31-4F0F-9890-0C3FE02127A6}">
      <dgm:prSet/>
      <dgm:spPr/>
      <dgm:t>
        <a:bodyPr/>
        <a:lstStyle/>
        <a:p>
          <a:endParaRPr lang="it-IT"/>
        </a:p>
      </dgm:t>
    </dgm:pt>
    <dgm:pt modelId="{C6940489-83C2-4AB5-9327-3746D52E7519}">
      <dgm:prSet/>
      <dgm:spPr/>
      <dgm:t>
        <a:bodyPr/>
        <a:lstStyle/>
        <a:p>
          <a:r>
            <a:rPr lang="it-IT"/>
            <a:t>Computer (dispositivi attivi) + linee di interconnessione (dispositivi passivi)</a:t>
          </a:r>
        </a:p>
      </dgm:t>
    </dgm:pt>
    <dgm:pt modelId="{48E85BBB-8453-4D01-941A-F25457FC7161}" type="parTrans" cxnId="{BB7071EB-3729-4102-BD3F-104AE63E070F}">
      <dgm:prSet/>
      <dgm:spPr/>
      <dgm:t>
        <a:bodyPr/>
        <a:lstStyle/>
        <a:p>
          <a:endParaRPr lang="it-IT"/>
        </a:p>
      </dgm:t>
    </dgm:pt>
    <dgm:pt modelId="{17809893-4354-419E-850D-794B72FF00A8}" type="sibTrans" cxnId="{BB7071EB-3729-4102-BD3F-104AE63E070F}">
      <dgm:prSet/>
      <dgm:spPr/>
      <dgm:t>
        <a:bodyPr/>
        <a:lstStyle/>
        <a:p>
          <a:endParaRPr lang="it-IT"/>
        </a:p>
      </dgm:t>
    </dgm:pt>
    <dgm:pt modelId="{D3F2DEAC-67AF-460F-8A42-1F775CA1A7C2}" type="pres">
      <dgm:prSet presAssocID="{54E24211-9551-45B1-B8B9-4E29B9331220}" presName="vert0" presStyleCnt="0">
        <dgm:presLayoutVars>
          <dgm:dir/>
          <dgm:animOne val="branch"/>
          <dgm:animLvl val="lvl"/>
        </dgm:presLayoutVars>
      </dgm:prSet>
      <dgm:spPr/>
    </dgm:pt>
    <dgm:pt modelId="{B8193C40-BD6E-4A99-AEBF-345EC5E725D5}" type="pres">
      <dgm:prSet presAssocID="{A05CB6FB-D8B9-4D8B-B9A6-362EBAD57241}" presName="thickLine" presStyleLbl="alignNode1" presStyleIdx="0" presStyleCnt="2"/>
      <dgm:spPr/>
    </dgm:pt>
    <dgm:pt modelId="{6C428872-F946-4A45-9EDF-861F5DA8953F}" type="pres">
      <dgm:prSet presAssocID="{A05CB6FB-D8B9-4D8B-B9A6-362EBAD57241}" presName="horz1" presStyleCnt="0"/>
      <dgm:spPr/>
    </dgm:pt>
    <dgm:pt modelId="{0FDFD829-9D57-472B-84B5-E5571A97473A}" type="pres">
      <dgm:prSet presAssocID="{A05CB6FB-D8B9-4D8B-B9A6-362EBAD57241}" presName="tx1" presStyleLbl="revTx" presStyleIdx="0" presStyleCnt="4"/>
      <dgm:spPr/>
    </dgm:pt>
    <dgm:pt modelId="{A7697762-65DC-44C0-9B52-F063E168BF05}" type="pres">
      <dgm:prSet presAssocID="{A05CB6FB-D8B9-4D8B-B9A6-362EBAD57241}" presName="vert1" presStyleCnt="0"/>
      <dgm:spPr/>
    </dgm:pt>
    <dgm:pt modelId="{02FE2B70-D672-426E-9BA7-11620189F757}" type="pres">
      <dgm:prSet presAssocID="{FA3B1CA3-0EC5-4728-B448-CA888804DC4D}" presName="vertSpace2a" presStyleCnt="0"/>
      <dgm:spPr/>
    </dgm:pt>
    <dgm:pt modelId="{56ABAAAF-3BBA-4784-AD5C-7C24EBD09DE4}" type="pres">
      <dgm:prSet presAssocID="{FA3B1CA3-0EC5-4728-B448-CA888804DC4D}" presName="horz2" presStyleCnt="0"/>
      <dgm:spPr/>
    </dgm:pt>
    <dgm:pt modelId="{DBBD0289-0DFD-4B96-AF53-D8E3E30A11CE}" type="pres">
      <dgm:prSet presAssocID="{FA3B1CA3-0EC5-4728-B448-CA888804DC4D}" presName="horzSpace2" presStyleCnt="0"/>
      <dgm:spPr/>
    </dgm:pt>
    <dgm:pt modelId="{DA0FB868-2A48-4D44-8A1D-733A60CCF952}" type="pres">
      <dgm:prSet presAssocID="{FA3B1CA3-0EC5-4728-B448-CA888804DC4D}" presName="tx2" presStyleLbl="revTx" presStyleIdx="1" presStyleCnt="4"/>
      <dgm:spPr/>
    </dgm:pt>
    <dgm:pt modelId="{0C133F2D-4D9C-4343-9626-F4541767D889}" type="pres">
      <dgm:prSet presAssocID="{FA3B1CA3-0EC5-4728-B448-CA888804DC4D}" presName="vert2" presStyleCnt="0"/>
      <dgm:spPr/>
    </dgm:pt>
    <dgm:pt modelId="{CDA972FC-E083-4A03-84FA-42FBC06F2F5F}" type="pres">
      <dgm:prSet presAssocID="{FA3B1CA3-0EC5-4728-B448-CA888804DC4D}" presName="thinLine2b" presStyleLbl="callout" presStyleIdx="0" presStyleCnt="2"/>
      <dgm:spPr/>
    </dgm:pt>
    <dgm:pt modelId="{2E1DB730-43D7-4D38-B6F1-41BF345113B7}" type="pres">
      <dgm:prSet presAssocID="{FA3B1CA3-0EC5-4728-B448-CA888804DC4D}" presName="vertSpace2b" presStyleCnt="0"/>
      <dgm:spPr/>
    </dgm:pt>
    <dgm:pt modelId="{2261F093-F44B-417E-A6C3-44D0FD6545E7}" type="pres">
      <dgm:prSet presAssocID="{47619458-A42D-4F73-8720-7812AE4455F6}" presName="thickLine" presStyleLbl="alignNode1" presStyleIdx="1" presStyleCnt="2"/>
      <dgm:spPr/>
    </dgm:pt>
    <dgm:pt modelId="{DFD73373-8C97-429B-91B6-871ED5739C7D}" type="pres">
      <dgm:prSet presAssocID="{47619458-A42D-4F73-8720-7812AE4455F6}" presName="horz1" presStyleCnt="0"/>
      <dgm:spPr/>
    </dgm:pt>
    <dgm:pt modelId="{E01A4D73-271D-4C3F-B2BC-181B1A6516F4}" type="pres">
      <dgm:prSet presAssocID="{47619458-A42D-4F73-8720-7812AE4455F6}" presName="tx1" presStyleLbl="revTx" presStyleIdx="2" presStyleCnt="4"/>
      <dgm:spPr/>
    </dgm:pt>
    <dgm:pt modelId="{C03FCC0A-6A20-423E-94C6-61A498ECB3A0}" type="pres">
      <dgm:prSet presAssocID="{47619458-A42D-4F73-8720-7812AE4455F6}" presName="vert1" presStyleCnt="0"/>
      <dgm:spPr/>
    </dgm:pt>
    <dgm:pt modelId="{6E327F2A-8BCD-4808-91C7-B3261C3276E0}" type="pres">
      <dgm:prSet presAssocID="{C6940489-83C2-4AB5-9327-3746D52E7519}" presName="vertSpace2a" presStyleCnt="0"/>
      <dgm:spPr/>
    </dgm:pt>
    <dgm:pt modelId="{E89DAFD7-D4C9-4885-9C5C-A0E27349FA1D}" type="pres">
      <dgm:prSet presAssocID="{C6940489-83C2-4AB5-9327-3746D52E7519}" presName="horz2" presStyleCnt="0"/>
      <dgm:spPr/>
    </dgm:pt>
    <dgm:pt modelId="{AABB441B-7411-4C5E-B766-BD869BA607E4}" type="pres">
      <dgm:prSet presAssocID="{C6940489-83C2-4AB5-9327-3746D52E7519}" presName="horzSpace2" presStyleCnt="0"/>
      <dgm:spPr/>
    </dgm:pt>
    <dgm:pt modelId="{B6441B33-C6B6-445A-9905-E94CEF408602}" type="pres">
      <dgm:prSet presAssocID="{C6940489-83C2-4AB5-9327-3746D52E7519}" presName="tx2" presStyleLbl="revTx" presStyleIdx="3" presStyleCnt="4"/>
      <dgm:spPr/>
    </dgm:pt>
    <dgm:pt modelId="{0CA9C0EA-8505-467F-A500-9A566243FB90}" type="pres">
      <dgm:prSet presAssocID="{C6940489-83C2-4AB5-9327-3746D52E7519}" presName="vert2" presStyleCnt="0"/>
      <dgm:spPr/>
    </dgm:pt>
    <dgm:pt modelId="{869452E8-C8B2-4DBB-9D66-1784B7506225}" type="pres">
      <dgm:prSet presAssocID="{C6940489-83C2-4AB5-9327-3746D52E7519}" presName="thinLine2b" presStyleLbl="callout" presStyleIdx="1" presStyleCnt="2"/>
      <dgm:spPr/>
    </dgm:pt>
    <dgm:pt modelId="{A95883FB-9C13-44B8-BF68-F11B9B5E3D20}" type="pres">
      <dgm:prSet presAssocID="{C6940489-83C2-4AB5-9327-3746D52E7519}" presName="vertSpace2b" presStyleCnt="0"/>
      <dgm:spPr/>
    </dgm:pt>
  </dgm:ptLst>
  <dgm:cxnLst>
    <dgm:cxn modelId="{6DCAA610-3F31-4F0F-9890-0C3FE02127A6}" srcId="{54E24211-9551-45B1-B8B9-4E29B9331220}" destId="{47619458-A42D-4F73-8720-7812AE4455F6}" srcOrd="1" destOrd="0" parTransId="{6402D968-FC9A-4FDF-BD05-6679F80F615A}" sibTransId="{BB2CED49-CA20-404C-99CD-A1F1CA667DBF}"/>
    <dgm:cxn modelId="{F2129772-1C06-4A15-BEFD-8EE084EC4433}" srcId="{A05CB6FB-D8B9-4D8B-B9A6-362EBAD57241}" destId="{FA3B1CA3-0EC5-4728-B448-CA888804DC4D}" srcOrd="0" destOrd="0" parTransId="{DC23753C-801A-421D-A24A-C8EB04E32103}" sibTransId="{D344FBB4-61C2-4E53-A51F-6792DE556A9A}"/>
    <dgm:cxn modelId="{A22EF455-B608-4FC9-88F1-64B86E2052B9}" type="presOf" srcId="{C6940489-83C2-4AB5-9327-3746D52E7519}" destId="{B6441B33-C6B6-445A-9905-E94CEF408602}" srcOrd="0" destOrd="0" presId="urn:microsoft.com/office/officeart/2008/layout/LinedList"/>
    <dgm:cxn modelId="{B5814A58-45F1-47A5-9CEA-452B12E62A68}" srcId="{54E24211-9551-45B1-B8B9-4E29B9331220}" destId="{A05CB6FB-D8B9-4D8B-B9A6-362EBAD57241}" srcOrd="0" destOrd="0" parTransId="{B3E831F0-8D09-45CD-90E0-5955C1C1008D}" sibTransId="{EF3F5E3A-C205-422D-8098-9C6DFC5EBB9E}"/>
    <dgm:cxn modelId="{B3958497-49E9-4C6C-96AB-E560668426E6}" type="presOf" srcId="{54E24211-9551-45B1-B8B9-4E29B9331220}" destId="{D3F2DEAC-67AF-460F-8A42-1F775CA1A7C2}" srcOrd="0" destOrd="0" presId="urn:microsoft.com/office/officeart/2008/layout/LinedList"/>
    <dgm:cxn modelId="{A2AF23D9-2847-4B8E-8753-50DDEA790A24}" type="presOf" srcId="{FA3B1CA3-0EC5-4728-B448-CA888804DC4D}" destId="{DA0FB868-2A48-4D44-8A1D-733A60CCF952}" srcOrd="0" destOrd="0" presId="urn:microsoft.com/office/officeart/2008/layout/LinedList"/>
    <dgm:cxn modelId="{23BEC3DC-BA45-46FC-AD2F-15EE65481B60}" type="presOf" srcId="{A05CB6FB-D8B9-4D8B-B9A6-362EBAD57241}" destId="{0FDFD829-9D57-472B-84B5-E5571A97473A}" srcOrd="0" destOrd="0" presId="urn:microsoft.com/office/officeart/2008/layout/LinedList"/>
    <dgm:cxn modelId="{BB7071EB-3729-4102-BD3F-104AE63E070F}" srcId="{47619458-A42D-4F73-8720-7812AE4455F6}" destId="{C6940489-83C2-4AB5-9327-3746D52E7519}" srcOrd="0" destOrd="0" parTransId="{48E85BBB-8453-4D01-941A-F25457FC7161}" sibTransId="{17809893-4354-419E-850D-794B72FF00A8}"/>
    <dgm:cxn modelId="{DB4A4FF5-16FD-485D-ADFA-95FF0E68C967}" type="presOf" srcId="{47619458-A42D-4F73-8720-7812AE4455F6}" destId="{E01A4D73-271D-4C3F-B2BC-181B1A6516F4}" srcOrd="0" destOrd="0" presId="urn:microsoft.com/office/officeart/2008/layout/LinedList"/>
    <dgm:cxn modelId="{67013FFA-30A4-43D5-8BF0-5B8102E4E040}" type="presParOf" srcId="{D3F2DEAC-67AF-460F-8A42-1F775CA1A7C2}" destId="{B8193C40-BD6E-4A99-AEBF-345EC5E725D5}" srcOrd="0" destOrd="0" presId="urn:microsoft.com/office/officeart/2008/layout/LinedList"/>
    <dgm:cxn modelId="{3375E0E8-8B71-42B1-8A18-A380BB526521}" type="presParOf" srcId="{D3F2DEAC-67AF-460F-8A42-1F775CA1A7C2}" destId="{6C428872-F946-4A45-9EDF-861F5DA8953F}" srcOrd="1" destOrd="0" presId="urn:microsoft.com/office/officeart/2008/layout/LinedList"/>
    <dgm:cxn modelId="{7BF89785-8BD2-4225-BA8D-5115DA3E3DF3}" type="presParOf" srcId="{6C428872-F946-4A45-9EDF-861F5DA8953F}" destId="{0FDFD829-9D57-472B-84B5-E5571A97473A}" srcOrd="0" destOrd="0" presId="urn:microsoft.com/office/officeart/2008/layout/LinedList"/>
    <dgm:cxn modelId="{75CD4F68-DD1F-4745-B5E0-7FEC3A6E2675}" type="presParOf" srcId="{6C428872-F946-4A45-9EDF-861F5DA8953F}" destId="{A7697762-65DC-44C0-9B52-F063E168BF05}" srcOrd="1" destOrd="0" presId="urn:microsoft.com/office/officeart/2008/layout/LinedList"/>
    <dgm:cxn modelId="{3448DABE-57BE-4040-A99D-000D9488E5BA}" type="presParOf" srcId="{A7697762-65DC-44C0-9B52-F063E168BF05}" destId="{02FE2B70-D672-426E-9BA7-11620189F757}" srcOrd="0" destOrd="0" presId="urn:microsoft.com/office/officeart/2008/layout/LinedList"/>
    <dgm:cxn modelId="{9E1DC77E-3E96-4187-85AA-850E0C37FB6B}" type="presParOf" srcId="{A7697762-65DC-44C0-9B52-F063E168BF05}" destId="{56ABAAAF-3BBA-4784-AD5C-7C24EBD09DE4}" srcOrd="1" destOrd="0" presId="urn:microsoft.com/office/officeart/2008/layout/LinedList"/>
    <dgm:cxn modelId="{61BBDE36-AEF0-43CE-ACFB-370688577ED0}" type="presParOf" srcId="{56ABAAAF-3BBA-4784-AD5C-7C24EBD09DE4}" destId="{DBBD0289-0DFD-4B96-AF53-D8E3E30A11CE}" srcOrd="0" destOrd="0" presId="urn:microsoft.com/office/officeart/2008/layout/LinedList"/>
    <dgm:cxn modelId="{2E80D528-33D9-461E-9AEF-C2AA0843D50F}" type="presParOf" srcId="{56ABAAAF-3BBA-4784-AD5C-7C24EBD09DE4}" destId="{DA0FB868-2A48-4D44-8A1D-733A60CCF952}" srcOrd="1" destOrd="0" presId="urn:microsoft.com/office/officeart/2008/layout/LinedList"/>
    <dgm:cxn modelId="{9593CF58-BEC5-469E-8D4F-29EF77E7780D}" type="presParOf" srcId="{56ABAAAF-3BBA-4784-AD5C-7C24EBD09DE4}" destId="{0C133F2D-4D9C-4343-9626-F4541767D889}" srcOrd="2" destOrd="0" presId="urn:microsoft.com/office/officeart/2008/layout/LinedList"/>
    <dgm:cxn modelId="{A5E64557-683C-4123-AF48-2B43ED10E096}" type="presParOf" srcId="{A7697762-65DC-44C0-9B52-F063E168BF05}" destId="{CDA972FC-E083-4A03-84FA-42FBC06F2F5F}" srcOrd="2" destOrd="0" presId="urn:microsoft.com/office/officeart/2008/layout/LinedList"/>
    <dgm:cxn modelId="{816A5A1E-FA13-461A-8DDD-3182BEFFD3C4}" type="presParOf" srcId="{A7697762-65DC-44C0-9B52-F063E168BF05}" destId="{2E1DB730-43D7-4D38-B6F1-41BF345113B7}" srcOrd="3" destOrd="0" presId="urn:microsoft.com/office/officeart/2008/layout/LinedList"/>
    <dgm:cxn modelId="{1B5CFDCA-F25E-4CE9-8B7E-F987C3F6ECE6}" type="presParOf" srcId="{D3F2DEAC-67AF-460F-8A42-1F775CA1A7C2}" destId="{2261F093-F44B-417E-A6C3-44D0FD6545E7}" srcOrd="2" destOrd="0" presId="urn:microsoft.com/office/officeart/2008/layout/LinedList"/>
    <dgm:cxn modelId="{D5668128-D758-41DC-AEB9-B188A6A6DB61}" type="presParOf" srcId="{D3F2DEAC-67AF-460F-8A42-1F775CA1A7C2}" destId="{DFD73373-8C97-429B-91B6-871ED5739C7D}" srcOrd="3" destOrd="0" presId="urn:microsoft.com/office/officeart/2008/layout/LinedList"/>
    <dgm:cxn modelId="{60C8856C-28F5-4300-B0D9-C1918F4BBADC}" type="presParOf" srcId="{DFD73373-8C97-429B-91B6-871ED5739C7D}" destId="{E01A4D73-271D-4C3F-B2BC-181B1A6516F4}" srcOrd="0" destOrd="0" presId="urn:microsoft.com/office/officeart/2008/layout/LinedList"/>
    <dgm:cxn modelId="{E024E5D1-C8C8-4C3E-B4CE-FD609BADB81D}" type="presParOf" srcId="{DFD73373-8C97-429B-91B6-871ED5739C7D}" destId="{C03FCC0A-6A20-423E-94C6-61A498ECB3A0}" srcOrd="1" destOrd="0" presId="urn:microsoft.com/office/officeart/2008/layout/LinedList"/>
    <dgm:cxn modelId="{69A97C11-C1C3-4FB7-AA17-5897B23C1742}" type="presParOf" srcId="{C03FCC0A-6A20-423E-94C6-61A498ECB3A0}" destId="{6E327F2A-8BCD-4808-91C7-B3261C3276E0}" srcOrd="0" destOrd="0" presId="urn:microsoft.com/office/officeart/2008/layout/LinedList"/>
    <dgm:cxn modelId="{1EDDB142-31B9-41B1-A99F-2E7FA991EDDD}" type="presParOf" srcId="{C03FCC0A-6A20-423E-94C6-61A498ECB3A0}" destId="{E89DAFD7-D4C9-4885-9C5C-A0E27349FA1D}" srcOrd="1" destOrd="0" presId="urn:microsoft.com/office/officeart/2008/layout/LinedList"/>
    <dgm:cxn modelId="{55FD7419-7E61-4A4C-9330-3AD5AE4C54DC}" type="presParOf" srcId="{E89DAFD7-D4C9-4885-9C5C-A0E27349FA1D}" destId="{AABB441B-7411-4C5E-B766-BD869BA607E4}" srcOrd="0" destOrd="0" presId="urn:microsoft.com/office/officeart/2008/layout/LinedList"/>
    <dgm:cxn modelId="{CA3ECE7C-0825-404A-B6A6-850B939301EB}" type="presParOf" srcId="{E89DAFD7-D4C9-4885-9C5C-A0E27349FA1D}" destId="{B6441B33-C6B6-445A-9905-E94CEF408602}" srcOrd="1" destOrd="0" presId="urn:microsoft.com/office/officeart/2008/layout/LinedList"/>
    <dgm:cxn modelId="{B6F242CE-1795-441F-B1A5-EFAFA99D7B91}" type="presParOf" srcId="{E89DAFD7-D4C9-4885-9C5C-A0E27349FA1D}" destId="{0CA9C0EA-8505-467F-A500-9A566243FB90}" srcOrd="2" destOrd="0" presId="urn:microsoft.com/office/officeart/2008/layout/LinedList"/>
    <dgm:cxn modelId="{C3F3CCDE-E1AD-4273-AD84-77A9950211E4}" type="presParOf" srcId="{C03FCC0A-6A20-423E-94C6-61A498ECB3A0}" destId="{869452E8-C8B2-4DBB-9D66-1784B7506225}" srcOrd="2" destOrd="0" presId="urn:microsoft.com/office/officeart/2008/layout/LinedList"/>
    <dgm:cxn modelId="{8F78008D-9875-4CF0-BF52-C1E1C4F79FED}" type="presParOf" srcId="{C03FCC0A-6A20-423E-94C6-61A498ECB3A0}" destId="{A95883FB-9C13-44B8-BF68-F11B9B5E3D2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E0DCEF-1276-4ADF-9BF6-6C5D3A75EB3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46BC0529-DFA7-4108-8955-CB769C73B7F7}">
      <dgm:prSet/>
      <dgm:spPr/>
      <dgm:t>
        <a:bodyPr/>
        <a:lstStyle/>
        <a:p>
          <a:r>
            <a:rPr lang="it-IT"/>
            <a:t>Livello fisico</a:t>
          </a:r>
        </a:p>
      </dgm:t>
    </dgm:pt>
    <dgm:pt modelId="{18CB289C-DAE3-4109-B434-E469E5780692}" type="parTrans" cxnId="{F32014AE-651A-4EEC-99E8-9E869DC4E669}">
      <dgm:prSet/>
      <dgm:spPr/>
      <dgm:t>
        <a:bodyPr/>
        <a:lstStyle/>
        <a:p>
          <a:endParaRPr lang="it-IT"/>
        </a:p>
      </dgm:t>
    </dgm:pt>
    <dgm:pt modelId="{E5EAA55F-5446-4F05-9FF5-4C98CE55ECDF}" type="sibTrans" cxnId="{F32014AE-651A-4EEC-99E8-9E869DC4E669}">
      <dgm:prSet/>
      <dgm:spPr/>
      <dgm:t>
        <a:bodyPr/>
        <a:lstStyle/>
        <a:p>
          <a:endParaRPr lang="it-IT"/>
        </a:p>
      </dgm:t>
    </dgm:pt>
    <dgm:pt modelId="{A4D003CD-089A-4AC4-B48F-5A2B344CF782}">
      <dgm:prSet/>
      <dgm:spPr/>
      <dgm:t>
        <a:bodyPr/>
        <a:lstStyle/>
        <a:p>
          <a:r>
            <a:rPr lang="it-IT"/>
            <a:t>Sottorete di comunicazione</a:t>
          </a:r>
        </a:p>
      </dgm:t>
    </dgm:pt>
    <dgm:pt modelId="{B85FC296-5D09-4DF1-BFBD-DF5F78EDEDB8}" type="parTrans" cxnId="{F0C87CC6-FBD7-4081-91AF-D0FC7ADCBEEC}">
      <dgm:prSet/>
      <dgm:spPr/>
      <dgm:t>
        <a:bodyPr/>
        <a:lstStyle/>
        <a:p>
          <a:endParaRPr lang="it-IT"/>
        </a:p>
      </dgm:t>
    </dgm:pt>
    <dgm:pt modelId="{B3246780-A607-4E9D-B2F4-7C946B4B666F}" type="sibTrans" cxnId="{F0C87CC6-FBD7-4081-91AF-D0FC7ADCBEEC}">
      <dgm:prSet/>
      <dgm:spPr/>
      <dgm:t>
        <a:bodyPr/>
        <a:lstStyle/>
        <a:p>
          <a:endParaRPr lang="it-IT"/>
        </a:p>
      </dgm:t>
    </dgm:pt>
    <dgm:pt modelId="{5E267279-5578-4676-804C-E376287B9785}">
      <dgm:prSet/>
      <dgm:spPr/>
      <dgm:t>
        <a:bodyPr/>
        <a:lstStyle/>
        <a:p>
          <a:r>
            <a:rPr lang="it-IT"/>
            <a:t>Livello logico</a:t>
          </a:r>
        </a:p>
      </dgm:t>
    </dgm:pt>
    <dgm:pt modelId="{175C84E4-2513-4D82-82C1-C73BFA776A6E}" type="parTrans" cxnId="{657D847C-8B71-44B3-9B40-A3A54A0D9714}">
      <dgm:prSet/>
      <dgm:spPr/>
      <dgm:t>
        <a:bodyPr/>
        <a:lstStyle/>
        <a:p>
          <a:endParaRPr lang="it-IT"/>
        </a:p>
      </dgm:t>
    </dgm:pt>
    <dgm:pt modelId="{A02CCC6A-CE71-4F2F-8566-22B297393400}" type="sibTrans" cxnId="{657D847C-8B71-44B3-9B40-A3A54A0D9714}">
      <dgm:prSet/>
      <dgm:spPr/>
      <dgm:t>
        <a:bodyPr/>
        <a:lstStyle/>
        <a:p>
          <a:endParaRPr lang="it-IT"/>
        </a:p>
      </dgm:t>
    </dgm:pt>
    <dgm:pt modelId="{D256D263-DFD5-4B65-BCF0-7AB3A9979BB2}">
      <dgm:prSet/>
      <dgm:spPr/>
      <dgm:t>
        <a:bodyPr/>
        <a:lstStyle/>
        <a:p>
          <a:r>
            <a:rPr lang="it-IT"/>
            <a:t>Architettura della rete, ossia la modalità di utilizzo delle varie linee di comunicazione</a:t>
          </a:r>
        </a:p>
      </dgm:t>
    </dgm:pt>
    <dgm:pt modelId="{B09476CE-6DED-4F4F-9148-B1835303D1AB}" type="parTrans" cxnId="{19C1D3B5-CB9C-45D4-B9DE-B33CD575A6D0}">
      <dgm:prSet/>
      <dgm:spPr/>
      <dgm:t>
        <a:bodyPr/>
        <a:lstStyle/>
        <a:p>
          <a:endParaRPr lang="it-IT"/>
        </a:p>
      </dgm:t>
    </dgm:pt>
    <dgm:pt modelId="{02DB1AC3-3F5F-4BC4-8231-C5C0AEBA5F3B}" type="sibTrans" cxnId="{19C1D3B5-CB9C-45D4-B9DE-B33CD575A6D0}">
      <dgm:prSet/>
      <dgm:spPr/>
      <dgm:t>
        <a:bodyPr/>
        <a:lstStyle/>
        <a:p>
          <a:endParaRPr lang="it-IT"/>
        </a:p>
      </dgm:t>
    </dgm:pt>
    <dgm:pt modelId="{3C72C94E-C183-47C7-933C-9B81FE6F4E69}" type="pres">
      <dgm:prSet presAssocID="{07E0DCEF-1276-4ADF-9BF6-6C5D3A75EB37}" presName="vert0" presStyleCnt="0">
        <dgm:presLayoutVars>
          <dgm:dir/>
          <dgm:animOne val="branch"/>
          <dgm:animLvl val="lvl"/>
        </dgm:presLayoutVars>
      </dgm:prSet>
      <dgm:spPr/>
    </dgm:pt>
    <dgm:pt modelId="{5204BC30-1A0B-48A7-B0CA-236C88E56F3B}" type="pres">
      <dgm:prSet presAssocID="{46BC0529-DFA7-4108-8955-CB769C73B7F7}" presName="thickLine" presStyleLbl="alignNode1" presStyleIdx="0" presStyleCnt="2"/>
      <dgm:spPr/>
    </dgm:pt>
    <dgm:pt modelId="{DEE7F94F-7054-485F-94ED-E444B1CEC4DE}" type="pres">
      <dgm:prSet presAssocID="{46BC0529-DFA7-4108-8955-CB769C73B7F7}" presName="horz1" presStyleCnt="0"/>
      <dgm:spPr/>
    </dgm:pt>
    <dgm:pt modelId="{0DC454A5-8767-4F90-AF85-0DECB3E5379E}" type="pres">
      <dgm:prSet presAssocID="{46BC0529-DFA7-4108-8955-CB769C73B7F7}" presName="tx1" presStyleLbl="revTx" presStyleIdx="0" presStyleCnt="4"/>
      <dgm:spPr/>
    </dgm:pt>
    <dgm:pt modelId="{89BD6556-B696-40ED-B3D9-46BB3BD70623}" type="pres">
      <dgm:prSet presAssocID="{46BC0529-DFA7-4108-8955-CB769C73B7F7}" presName="vert1" presStyleCnt="0"/>
      <dgm:spPr/>
    </dgm:pt>
    <dgm:pt modelId="{A24CCA68-5BD7-4942-AF59-C0805095F722}" type="pres">
      <dgm:prSet presAssocID="{A4D003CD-089A-4AC4-B48F-5A2B344CF782}" presName="vertSpace2a" presStyleCnt="0"/>
      <dgm:spPr/>
    </dgm:pt>
    <dgm:pt modelId="{5873EA28-7F52-443E-903B-A763D17BB7BC}" type="pres">
      <dgm:prSet presAssocID="{A4D003CD-089A-4AC4-B48F-5A2B344CF782}" presName="horz2" presStyleCnt="0"/>
      <dgm:spPr/>
    </dgm:pt>
    <dgm:pt modelId="{4C185BFB-9CBA-4D2C-AB41-F2574F91D481}" type="pres">
      <dgm:prSet presAssocID="{A4D003CD-089A-4AC4-B48F-5A2B344CF782}" presName="horzSpace2" presStyleCnt="0"/>
      <dgm:spPr/>
    </dgm:pt>
    <dgm:pt modelId="{0E9FD23D-9F6D-4ED5-9546-B4BD3CBF20F3}" type="pres">
      <dgm:prSet presAssocID="{A4D003CD-089A-4AC4-B48F-5A2B344CF782}" presName="tx2" presStyleLbl="revTx" presStyleIdx="1" presStyleCnt="4"/>
      <dgm:spPr/>
    </dgm:pt>
    <dgm:pt modelId="{2E8AE5AF-6451-45FA-9E9C-F010CF64233F}" type="pres">
      <dgm:prSet presAssocID="{A4D003CD-089A-4AC4-B48F-5A2B344CF782}" presName="vert2" presStyleCnt="0"/>
      <dgm:spPr/>
    </dgm:pt>
    <dgm:pt modelId="{2AC7A0AC-B5EE-4E02-94D1-B8D0E1EF9FEC}" type="pres">
      <dgm:prSet presAssocID="{A4D003CD-089A-4AC4-B48F-5A2B344CF782}" presName="thinLine2b" presStyleLbl="callout" presStyleIdx="0" presStyleCnt="2"/>
      <dgm:spPr/>
    </dgm:pt>
    <dgm:pt modelId="{18F85D18-BA0E-4971-BAB1-05AAE59E349E}" type="pres">
      <dgm:prSet presAssocID="{A4D003CD-089A-4AC4-B48F-5A2B344CF782}" presName="vertSpace2b" presStyleCnt="0"/>
      <dgm:spPr/>
    </dgm:pt>
    <dgm:pt modelId="{564A727A-2F30-4C9A-8112-1B4038BA50D1}" type="pres">
      <dgm:prSet presAssocID="{5E267279-5578-4676-804C-E376287B9785}" presName="thickLine" presStyleLbl="alignNode1" presStyleIdx="1" presStyleCnt="2"/>
      <dgm:spPr/>
    </dgm:pt>
    <dgm:pt modelId="{E894E6D7-6976-4603-A6DE-9004E34D150A}" type="pres">
      <dgm:prSet presAssocID="{5E267279-5578-4676-804C-E376287B9785}" presName="horz1" presStyleCnt="0"/>
      <dgm:spPr/>
    </dgm:pt>
    <dgm:pt modelId="{C8AAA1F7-B87C-4058-B7F4-99A60AE1BE9C}" type="pres">
      <dgm:prSet presAssocID="{5E267279-5578-4676-804C-E376287B9785}" presName="tx1" presStyleLbl="revTx" presStyleIdx="2" presStyleCnt="4"/>
      <dgm:spPr/>
    </dgm:pt>
    <dgm:pt modelId="{1361AF53-C472-4E07-A076-6452D0DE3F9D}" type="pres">
      <dgm:prSet presAssocID="{5E267279-5578-4676-804C-E376287B9785}" presName="vert1" presStyleCnt="0"/>
      <dgm:spPr/>
    </dgm:pt>
    <dgm:pt modelId="{A5F51279-7C91-4EBE-8815-C0495A89DF16}" type="pres">
      <dgm:prSet presAssocID="{D256D263-DFD5-4B65-BCF0-7AB3A9979BB2}" presName="vertSpace2a" presStyleCnt="0"/>
      <dgm:spPr/>
    </dgm:pt>
    <dgm:pt modelId="{D153088E-E907-4E3E-92B9-FACA47850B96}" type="pres">
      <dgm:prSet presAssocID="{D256D263-DFD5-4B65-BCF0-7AB3A9979BB2}" presName="horz2" presStyleCnt="0"/>
      <dgm:spPr/>
    </dgm:pt>
    <dgm:pt modelId="{596BC8CA-CCFF-4E4D-B35C-3F0E840646C3}" type="pres">
      <dgm:prSet presAssocID="{D256D263-DFD5-4B65-BCF0-7AB3A9979BB2}" presName="horzSpace2" presStyleCnt="0"/>
      <dgm:spPr/>
    </dgm:pt>
    <dgm:pt modelId="{4A6A5F01-27DC-4ACA-B4A3-D2015AD0F202}" type="pres">
      <dgm:prSet presAssocID="{D256D263-DFD5-4B65-BCF0-7AB3A9979BB2}" presName="tx2" presStyleLbl="revTx" presStyleIdx="3" presStyleCnt="4"/>
      <dgm:spPr/>
    </dgm:pt>
    <dgm:pt modelId="{86269785-D28D-4F1C-A884-53DA340AE9E4}" type="pres">
      <dgm:prSet presAssocID="{D256D263-DFD5-4B65-BCF0-7AB3A9979BB2}" presName="vert2" presStyleCnt="0"/>
      <dgm:spPr/>
    </dgm:pt>
    <dgm:pt modelId="{49020A94-82D0-4D9C-AC96-7F91DBF152EE}" type="pres">
      <dgm:prSet presAssocID="{D256D263-DFD5-4B65-BCF0-7AB3A9979BB2}" presName="thinLine2b" presStyleLbl="callout" presStyleIdx="1" presStyleCnt="2"/>
      <dgm:spPr/>
    </dgm:pt>
    <dgm:pt modelId="{ED3A2BCB-3B4E-46B3-AEF7-7BDD456427EB}" type="pres">
      <dgm:prSet presAssocID="{D256D263-DFD5-4B65-BCF0-7AB3A9979BB2}" presName="vertSpace2b" presStyleCnt="0"/>
      <dgm:spPr/>
    </dgm:pt>
  </dgm:ptLst>
  <dgm:cxnLst>
    <dgm:cxn modelId="{9C46633C-926A-4A34-AAB5-B15BFD61C77C}" type="presOf" srcId="{46BC0529-DFA7-4108-8955-CB769C73B7F7}" destId="{0DC454A5-8767-4F90-AF85-0DECB3E5379E}" srcOrd="0" destOrd="0" presId="urn:microsoft.com/office/officeart/2008/layout/LinedList"/>
    <dgm:cxn modelId="{9A544646-ABA4-4AB7-8FEA-2C0EFE6DA0BE}" type="presOf" srcId="{A4D003CD-089A-4AC4-B48F-5A2B344CF782}" destId="{0E9FD23D-9F6D-4ED5-9546-B4BD3CBF20F3}" srcOrd="0" destOrd="0" presId="urn:microsoft.com/office/officeart/2008/layout/LinedList"/>
    <dgm:cxn modelId="{4E08207B-F7A5-4AF5-85FF-9B6B9025185B}" type="presOf" srcId="{07E0DCEF-1276-4ADF-9BF6-6C5D3A75EB37}" destId="{3C72C94E-C183-47C7-933C-9B81FE6F4E69}" srcOrd="0" destOrd="0" presId="urn:microsoft.com/office/officeart/2008/layout/LinedList"/>
    <dgm:cxn modelId="{657D847C-8B71-44B3-9B40-A3A54A0D9714}" srcId="{07E0DCEF-1276-4ADF-9BF6-6C5D3A75EB37}" destId="{5E267279-5578-4676-804C-E376287B9785}" srcOrd="1" destOrd="0" parTransId="{175C84E4-2513-4D82-82C1-C73BFA776A6E}" sibTransId="{A02CCC6A-CE71-4F2F-8566-22B297393400}"/>
    <dgm:cxn modelId="{3E1C7589-F6E3-46C3-9003-0C3CC2E60BE9}" type="presOf" srcId="{5E267279-5578-4676-804C-E376287B9785}" destId="{C8AAA1F7-B87C-4058-B7F4-99A60AE1BE9C}" srcOrd="0" destOrd="0" presId="urn:microsoft.com/office/officeart/2008/layout/LinedList"/>
    <dgm:cxn modelId="{D836769D-39C9-44B2-9A89-73A75D4899C6}" type="presOf" srcId="{D256D263-DFD5-4B65-BCF0-7AB3A9979BB2}" destId="{4A6A5F01-27DC-4ACA-B4A3-D2015AD0F202}" srcOrd="0" destOrd="0" presId="urn:microsoft.com/office/officeart/2008/layout/LinedList"/>
    <dgm:cxn modelId="{F32014AE-651A-4EEC-99E8-9E869DC4E669}" srcId="{07E0DCEF-1276-4ADF-9BF6-6C5D3A75EB37}" destId="{46BC0529-DFA7-4108-8955-CB769C73B7F7}" srcOrd="0" destOrd="0" parTransId="{18CB289C-DAE3-4109-B434-E469E5780692}" sibTransId="{E5EAA55F-5446-4F05-9FF5-4C98CE55ECDF}"/>
    <dgm:cxn modelId="{19C1D3B5-CB9C-45D4-B9DE-B33CD575A6D0}" srcId="{5E267279-5578-4676-804C-E376287B9785}" destId="{D256D263-DFD5-4B65-BCF0-7AB3A9979BB2}" srcOrd="0" destOrd="0" parTransId="{B09476CE-6DED-4F4F-9148-B1835303D1AB}" sibTransId="{02DB1AC3-3F5F-4BC4-8231-C5C0AEBA5F3B}"/>
    <dgm:cxn modelId="{F0C87CC6-FBD7-4081-91AF-D0FC7ADCBEEC}" srcId="{46BC0529-DFA7-4108-8955-CB769C73B7F7}" destId="{A4D003CD-089A-4AC4-B48F-5A2B344CF782}" srcOrd="0" destOrd="0" parTransId="{B85FC296-5D09-4DF1-BFBD-DF5F78EDEDB8}" sibTransId="{B3246780-A607-4E9D-B2F4-7C946B4B666F}"/>
    <dgm:cxn modelId="{29D3627A-32A0-4230-8C79-BAF1DB0AB616}" type="presParOf" srcId="{3C72C94E-C183-47C7-933C-9B81FE6F4E69}" destId="{5204BC30-1A0B-48A7-B0CA-236C88E56F3B}" srcOrd="0" destOrd="0" presId="urn:microsoft.com/office/officeart/2008/layout/LinedList"/>
    <dgm:cxn modelId="{0C009855-45B9-4C59-87AB-7237C155D54E}" type="presParOf" srcId="{3C72C94E-C183-47C7-933C-9B81FE6F4E69}" destId="{DEE7F94F-7054-485F-94ED-E444B1CEC4DE}" srcOrd="1" destOrd="0" presId="urn:microsoft.com/office/officeart/2008/layout/LinedList"/>
    <dgm:cxn modelId="{F78D9AE5-23B2-4D45-B4AB-08D982FF5651}" type="presParOf" srcId="{DEE7F94F-7054-485F-94ED-E444B1CEC4DE}" destId="{0DC454A5-8767-4F90-AF85-0DECB3E5379E}" srcOrd="0" destOrd="0" presId="urn:microsoft.com/office/officeart/2008/layout/LinedList"/>
    <dgm:cxn modelId="{63AF4A7C-2FEC-4D63-B2BE-861C6185BE89}" type="presParOf" srcId="{DEE7F94F-7054-485F-94ED-E444B1CEC4DE}" destId="{89BD6556-B696-40ED-B3D9-46BB3BD70623}" srcOrd="1" destOrd="0" presId="urn:microsoft.com/office/officeart/2008/layout/LinedList"/>
    <dgm:cxn modelId="{195AC77E-6977-444A-B236-7F7219AE751C}" type="presParOf" srcId="{89BD6556-B696-40ED-B3D9-46BB3BD70623}" destId="{A24CCA68-5BD7-4942-AF59-C0805095F722}" srcOrd="0" destOrd="0" presId="urn:microsoft.com/office/officeart/2008/layout/LinedList"/>
    <dgm:cxn modelId="{155FFA91-CCF7-4064-B86D-745DB9BA87C3}" type="presParOf" srcId="{89BD6556-B696-40ED-B3D9-46BB3BD70623}" destId="{5873EA28-7F52-443E-903B-A763D17BB7BC}" srcOrd="1" destOrd="0" presId="urn:microsoft.com/office/officeart/2008/layout/LinedList"/>
    <dgm:cxn modelId="{FA000349-9ACD-42EF-B41B-A4358363423F}" type="presParOf" srcId="{5873EA28-7F52-443E-903B-A763D17BB7BC}" destId="{4C185BFB-9CBA-4D2C-AB41-F2574F91D481}" srcOrd="0" destOrd="0" presId="urn:microsoft.com/office/officeart/2008/layout/LinedList"/>
    <dgm:cxn modelId="{29218789-0D7F-464A-98AF-0DE1B2FB87C7}" type="presParOf" srcId="{5873EA28-7F52-443E-903B-A763D17BB7BC}" destId="{0E9FD23D-9F6D-4ED5-9546-B4BD3CBF20F3}" srcOrd="1" destOrd="0" presId="urn:microsoft.com/office/officeart/2008/layout/LinedList"/>
    <dgm:cxn modelId="{6728A9B5-0954-4844-9492-EED0A1D54567}" type="presParOf" srcId="{5873EA28-7F52-443E-903B-A763D17BB7BC}" destId="{2E8AE5AF-6451-45FA-9E9C-F010CF64233F}" srcOrd="2" destOrd="0" presId="urn:microsoft.com/office/officeart/2008/layout/LinedList"/>
    <dgm:cxn modelId="{05AF60A5-AAC2-4CE9-9968-2D8548780594}" type="presParOf" srcId="{89BD6556-B696-40ED-B3D9-46BB3BD70623}" destId="{2AC7A0AC-B5EE-4E02-94D1-B8D0E1EF9FEC}" srcOrd="2" destOrd="0" presId="urn:microsoft.com/office/officeart/2008/layout/LinedList"/>
    <dgm:cxn modelId="{DF9B361D-1861-48D1-BC0E-AFA6C5AA4604}" type="presParOf" srcId="{89BD6556-B696-40ED-B3D9-46BB3BD70623}" destId="{18F85D18-BA0E-4971-BAB1-05AAE59E349E}" srcOrd="3" destOrd="0" presId="urn:microsoft.com/office/officeart/2008/layout/LinedList"/>
    <dgm:cxn modelId="{F4EEB500-9BEC-4189-8064-FA8567C0BC66}" type="presParOf" srcId="{3C72C94E-C183-47C7-933C-9B81FE6F4E69}" destId="{564A727A-2F30-4C9A-8112-1B4038BA50D1}" srcOrd="2" destOrd="0" presId="urn:microsoft.com/office/officeart/2008/layout/LinedList"/>
    <dgm:cxn modelId="{D146EF54-A572-4446-A6C3-69BC986175EF}" type="presParOf" srcId="{3C72C94E-C183-47C7-933C-9B81FE6F4E69}" destId="{E894E6D7-6976-4603-A6DE-9004E34D150A}" srcOrd="3" destOrd="0" presId="urn:microsoft.com/office/officeart/2008/layout/LinedList"/>
    <dgm:cxn modelId="{86F3E2C8-BF27-4130-A728-F565FE9FBE0F}" type="presParOf" srcId="{E894E6D7-6976-4603-A6DE-9004E34D150A}" destId="{C8AAA1F7-B87C-4058-B7F4-99A60AE1BE9C}" srcOrd="0" destOrd="0" presId="urn:microsoft.com/office/officeart/2008/layout/LinedList"/>
    <dgm:cxn modelId="{870C5872-D8CB-44BF-B4A6-92AD455E0287}" type="presParOf" srcId="{E894E6D7-6976-4603-A6DE-9004E34D150A}" destId="{1361AF53-C472-4E07-A076-6452D0DE3F9D}" srcOrd="1" destOrd="0" presId="urn:microsoft.com/office/officeart/2008/layout/LinedList"/>
    <dgm:cxn modelId="{40B78C2D-2C19-4A29-BF9B-19D315066AC9}" type="presParOf" srcId="{1361AF53-C472-4E07-A076-6452D0DE3F9D}" destId="{A5F51279-7C91-4EBE-8815-C0495A89DF16}" srcOrd="0" destOrd="0" presId="urn:microsoft.com/office/officeart/2008/layout/LinedList"/>
    <dgm:cxn modelId="{29B41B49-E38F-48D1-B574-57194E8F0C9F}" type="presParOf" srcId="{1361AF53-C472-4E07-A076-6452D0DE3F9D}" destId="{D153088E-E907-4E3E-92B9-FACA47850B96}" srcOrd="1" destOrd="0" presId="urn:microsoft.com/office/officeart/2008/layout/LinedList"/>
    <dgm:cxn modelId="{2883EA03-B237-49D8-9A2C-4A5E59107A20}" type="presParOf" srcId="{D153088E-E907-4E3E-92B9-FACA47850B96}" destId="{596BC8CA-CCFF-4E4D-B35C-3F0E840646C3}" srcOrd="0" destOrd="0" presId="urn:microsoft.com/office/officeart/2008/layout/LinedList"/>
    <dgm:cxn modelId="{84BB8237-3874-4E3A-93D4-1F1C973214C5}" type="presParOf" srcId="{D153088E-E907-4E3E-92B9-FACA47850B96}" destId="{4A6A5F01-27DC-4ACA-B4A3-D2015AD0F202}" srcOrd="1" destOrd="0" presId="urn:microsoft.com/office/officeart/2008/layout/LinedList"/>
    <dgm:cxn modelId="{4EDC4A37-8CBC-4AE4-AB24-624103AD5E4F}" type="presParOf" srcId="{D153088E-E907-4E3E-92B9-FACA47850B96}" destId="{86269785-D28D-4F1C-A884-53DA340AE9E4}" srcOrd="2" destOrd="0" presId="urn:microsoft.com/office/officeart/2008/layout/LinedList"/>
    <dgm:cxn modelId="{815D95EB-B374-4BD6-98E0-836718674BA0}" type="presParOf" srcId="{1361AF53-C472-4E07-A076-6452D0DE3F9D}" destId="{49020A94-82D0-4D9C-AC96-7F91DBF152EE}" srcOrd="2" destOrd="0" presId="urn:microsoft.com/office/officeart/2008/layout/LinedList"/>
    <dgm:cxn modelId="{2ECC5FA8-7902-47C2-AF2C-3E185BD7AB19}" type="presParOf" srcId="{1361AF53-C472-4E07-A076-6452D0DE3F9D}" destId="{ED3A2BCB-3B4E-46B3-AEF7-7BDD456427E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F7C5CC-28E9-4797-9B42-AAFFA62A59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C0DF6BC3-34CC-4819-915E-31BC0C3BE3D6}">
      <dgm:prSet/>
      <dgm:spPr/>
      <dgm:t>
        <a:bodyPr/>
        <a:lstStyle/>
        <a:p>
          <a:r>
            <a:rPr lang="it-IT"/>
            <a:t>Una parte di programma in esecuzione sul computer del client dialoga con l'altra parte in esecuzione presso il computer server</a:t>
          </a:r>
        </a:p>
      </dgm:t>
    </dgm:pt>
    <dgm:pt modelId="{C21657C9-EABD-493C-B4FA-EA2AE650C082}" type="parTrans" cxnId="{ACCCB7D3-8FA4-493D-906F-A306B9B63C2A}">
      <dgm:prSet/>
      <dgm:spPr/>
      <dgm:t>
        <a:bodyPr/>
        <a:lstStyle/>
        <a:p>
          <a:endParaRPr lang="it-IT"/>
        </a:p>
      </dgm:t>
    </dgm:pt>
    <dgm:pt modelId="{8C51A384-5961-4D22-8EDC-F504B07483E8}" type="sibTrans" cxnId="{ACCCB7D3-8FA4-493D-906F-A306B9B63C2A}">
      <dgm:prSet/>
      <dgm:spPr/>
      <dgm:t>
        <a:bodyPr/>
        <a:lstStyle/>
        <a:p>
          <a:endParaRPr lang="it-IT"/>
        </a:p>
      </dgm:t>
    </dgm:pt>
    <dgm:pt modelId="{2B185230-0085-44B4-960D-6D4728354A38}" type="pres">
      <dgm:prSet presAssocID="{1EF7C5CC-28E9-4797-9B42-AAFFA62A594D}" presName="vert0" presStyleCnt="0">
        <dgm:presLayoutVars>
          <dgm:dir/>
          <dgm:animOne val="branch"/>
          <dgm:animLvl val="lvl"/>
        </dgm:presLayoutVars>
      </dgm:prSet>
      <dgm:spPr/>
    </dgm:pt>
    <dgm:pt modelId="{72A319D8-9FA7-4F27-BC8C-1B06F0728841}" type="pres">
      <dgm:prSet presAssocID="{C0DF6BC3-34CC-4819-915E-31BC0C3BE3D6}" presName="thickLine" presStyleLbl="alignNode1" presStyleIdx="0" presStyleCnt="1"/>
      <dgm:spPr/>
    </dgm:pt>
    <dgm:pt modelId="{E33FA7C0-3BF1-4012-BA5A-ADC752321D31}" type="pres">
      <dgm:prSet presAssocID="{C0DF6BC3-34CC-4819-915E-31BC0C3BE3D6}" presName="horz1" presStyleCnt="0"/>
      <dgm:spPr/>
    </dgm:pt>
    <dgm:pt modelId="{1CEF3237-0537-4D91-A30F-1B5837FD55B7}" type="pres">
      <dgm:prSet presAssocID="{C0DF6BC3-34CC-4819-915E-31BC0C3BE3D6}" presName="tx1" presStyleLbl="revTx" presStyleIdx="0" presStyleCnt="1"/>
      <dgm:spPr/>
    </dgm:pt>
    <dgm:pt modelId="{F6F17222-44B7-416C-9072-7F7A399ABAA3}" type="pres">
      <dgm:prSet presAssocID="{C0DF6BC3-34CC-4819-915E-31BC0C3BE3D6}" presName="vert1" presStyleCnt="0"/>
      <dgm:spPr/>
    </dgm:pt>
  </dgm:ptLst>
  <dgm:cxnLst>
    <dgm:cxn modelId="{4CC4EA4C-D474-46AD-92FE-FEF49AAA137E}" type="presOf" srcId="{1EF7C5CC-28E9-4797-9B42-AAFFA62A594D}" destId="{2B185230-0085-44B4-960D-6D4728354A38}" srcOrd="0" destOrd="0" presId="urn:microsoft.com/office/officeart/2008/layout/LinedList"/>
    <dgm:cxn modelId="{ACCCB7D3-8FA4-493D-906F-A306B9B63C2A}" srcId="{1EF7C5CC-28E9-4797-9B42-AAFFA62A594D}" destId="{C0DF6BC3-34CC-4819-915E-31BC0C3BE3D6}" srcOrd="0" destOrd="0" parTransId="{C21657C9-EABD-493C-B4FA-EA2AE650C082}" sibTransId="{8C51A384-5961-4D22-8EDC-F504B07483E8}"/>
    <dgm:cxn modelId="{425851E0-7002-42E9-881A-DC7BC7CA06CB}" type="presOf" srcId="{C0DF6BC3-34CC-4819-915E-31BC0C3BE3D6}" destId="{1CEF3237-0537-4D91-A30F-1B5837FD55B7}" srcOrd="0" destOrd="0" presId="urn:microsoft.com/office/officeart/2008/layout/LinedList"/>
    <dgm:cxn modelId="{17076928-5C3B-4A42-8A1D-727B4ABE9163}" type="presParOf" srcId="{2B185230-0085-44B4-960D-6D4728354A38}" destId="{72A319D8-9FA7-4F27-BC8C-1B06F0728841}" srcOrd="0" destOrd="0" presId="urn:microsoft.com/office/officeart/2008/layout/LinedList"/>
    <dgm:cxn modelId="{D033E8F1-02C8-41C7-BC45-73536ACCDA33}" type="presParOf" srcId="{2B185230-0085-44B4-960D-6D4728354A38}" destId="{E33FA7C0-3BF1-4012-BA5A-ADC752321D31}" srcOrd="1" destOrd="0" presId="urn:microsoft.com/office/officeart/2008/layout/LinedList"/>
    <dgm:cxn modelId="{56294BF7-DCFB-43EB-B43B-5FE3145C2F7B}" type="presParOf" srcId="{E33FA7C0-3BF1-4012-BA5A-ADC752321D31}" destId="{1CEF3237-0537-4D91-A30F-1B5837FD55B7}" srcOrd="0" destOrd="0" presId="urn:microsoft.com/office/officeart/2008/layout/LinedList"/>
    <dgm:cxn modelId="{9B9E8035-1C73-41AC-9B65-B68D88295395}" type="presParOf" srcId="{E33FA7C0-3BF1-4012-BA5A-ADC752321D31}" destId="{F6F17222-44B7-416C-9072-7F7A399ABA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352009-FDDF-40C0-AE1D-BF9A2482537E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2B84CC23-E8C0-4D27-8C79-4041DF3FEF78}">
      <dgm:prSet/>
      <dgm:spPr/>
      <dgm:t>
        <a:bodyPr/>
        <a:lstStyle/>
        <a:p>
          <a:r>
            <a:rPr lang="it-IT"/>
            <a:t>Stella</a:t>
          </a:r>
        </a:p>
      </dgm:t>
    </dgm:pt>
    <dgm:pt modelId="{2F0FFB73-3235-424B-B71B-7FA4A3BD5BDD}" type="parTrans" cxnId="{641EBF5E-ACB2-4CCE-8B9A-FCB0330A02A4}">
      <dgm:prSet/>
      <dgm:spPr/>
      <dgm:t>
        <a:bodyPr/>
        <a:lstStyle/>
        <a:p>
          <a:endParaRPr lang="it-IT"/>
        </a:p>
      </dgm:t>
    </dgm:pt>
    <dgm:pt modelId="{80BFDDB6-CCC1-4B05-8DF1-200725D20620}" type="sibTrans" cxnId="{641EBF5E-ACB2-4CCE-8B9A-FCB0330A02A4}">
      <dgm:prSet/>
      <dgm:spPr/>
      <dgm:t>
        <a:bodyPr/>
        <a:lstStyle/>
        <a:p>
          <a:endParaRPr lang="it-IT"/>
        </a:p>
      </dgm:t>
    </dgm:pt>
    <dgm:pt modelId="{0B6D3BA7-E308-4260-8134-BBFE30D63D0F}">
      <dgm:prSet/>
      <dgm:spPr/>
      <dgm:t>
        <a:bodyPr/>
        <a:lstStyle/>
        <a:p>
          <a:r>
            <a:rPr lang="it-IT"/>
            <a:t>Ad anello</a:t>
          </a:r>
        </a:p>
      </dgm:t>
    </dgm:pt>
    <dgm:pt modelId="{7B50CE4E-ACCA-4059-B9BB-2CBB749AFC0E}" type="parTrans" cxnId="{24D35339-72D5-4F7A-A1AD-DE61AA3D21AF}">
      <dgm:prSet/>
      <dgm:spPr/>
      <dgm:t>
        <a:bodyPr/>
        <a:lstStyle/>
        <a:p>
          <a:endParaRPr lang="it-IT"/>
        </a:p>
      </dgm:t>
    </dgm:pt>
    <dgm:pt modelId="{35D3555B-CACD-4C5F-9A79-3A36F44A628B}" type="sibTrans" cxnId="{24D35339-72D5-4F7A-A1AD-DE61AA3D21AF}">
      <dgm:prSet/>
      <dgm:spPr/>
      <dgm:t>
        <a:bodyPr/>
        <a:lstStyle/>
        <a:p>
          <a:endParaRPr lang="it-IT"/>
        </a:p>
      </dgm:t>
    </dgm:pt>
    <dgm:pt modelId="{EF3E586D-937E-4139-B976-C587A29C0CBD}">
      <dgm:prSet/>
      <dgm:spPr/>
      <dgm:t>
        <a:bodyPr/>
        <a:lstStyle/>
        <a:p>
          <a:r>
            <a:rPr lang="it-IT"/>
            <a:t>Dorsale</a:t>
          </a:r>
        </a:p>
      </dgm:t>
    </dgm:pt>
    <dgm:pt modelId="{8BBA4B22-6193-44E5-8941-17B65FF116CE}" type="parTrans" cxnId="{E607EB7D-CC2B-4768-A2BB-5D26455F545D}">
      <dgm:prSet/>
      <dgm:spPr/>
      <dgm:t>
        <a:bodyPr/>
        <a:lstStyle/>
        <a:p>
          <a:endParaRPr lang="it-IT"/>
        </a:p>
      </dgm:t>
    </dgm:pt>
    <dgm:pt modelId="{D2674593-1720-4697-A8F5-2F61F2FFC32A}" type="sibTrans" cxnId="{E607EB7D-CC2B-4768-A2BB-5D26455F545D}">
      <dgm:prSet/>
      <dgm:spPr/>
      <dgm:t>
        <a:bodyPr/>
        <a:lstStyle/>
        <a:p>
          <a:endParaRPr lang="it-IT"/>
        </a:p>
      </dgm:t>
    </dgm:pt>
    <dgm:pt modelId="{1FAEA0CB-0B1D-4A3B-B177-C48FAE25F95D}">
      <dgm:prSet/>
      <dgm:spPr/>
      <dgm:t>
        <a:bodyPr/>
        <a:lstStyle/>
        <a:p>
          <a:r>
            <a:rPr lang="it-IT"/>
            <a:t>A maglia</a:t>
          </a:r>
        </a:p>
      </dgm:t>
    </dgm:pt>
    <dgm:pt modelId="{8B7B1B7C-D31A-470F-96E5-732A1D90F4EA}" type="parTrans" cxnId="{54F99F5C-0A71-4577-A65E-5A3585A7573E}">
      <dgm:prSet/>
      <dgm:spPr/>
      <dgm:t>
        <a:bodyPr/>
        <a:lstStyle/>
        <a:p>
          <a:endParaRPr lang="it-IT"/>
        </a:p>
      </dgm:t>
    </dgm:pt>
    <dgm:pt modelId="{D13A4873-D3EE-41A3-A308-65574203521B}" type="sibTrans" cxnId="{54F99F5C-0A71-4577-A65E-5A3585A7573E}">
      <dgm:prSet/>
      <dgm:spPr/>
      <dgm:t>
        <a:bodyPr/>
        <a:lstStyle/>
        <a:p>
          <a:endParaRPr lang="it-IT"/>
        </a:p>
      </dgm:t>
    </dgm:pt>
    <dgm:pt modelId="{6B632D53-2A7C-4A95-9761-7A07147846EF}" type="pres">
      <dgm:prSet presAssocID="{45352009-FDDF-40C0-AE1D-BF9A2482537E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86EC707-4ECF-43B9-8C1C-80C1CEB9D198}" type="pres">
      <dgm:prSet presAssocID="{2B84CC23-E8C0-4D27-8C79-4041DF3FEF78}" presName="hierRoot1" presStyleCnt="0">
        <dgm:presLayoutVars>
          <dgm:hierBranch val="init"/>
        </dgm:presLayoutVars>
      </dgm:prSet>
      <dgm:spPr/>
    </dgm:pt>
    <dgm:pt modelId="{A73F3BCF-5C95-45FC-BAE7-1DE1A9257D3B}" type="pres">
      <dgm:prSet presAssocID="{2B84CC23-E8C0-4D27-8C79-4041DF3FEF78}" presName="rootComposite1" presStyleCnt="0"/>
      <dgm:spPr/>
    </dgm:pt>
    <dgm:pt modelId="{D19E57A5-ED81-46F8-BC55-7464505C5494}" type="pres">
      <dgm:prSet presAssocID="{2B84CC23-E8C0-4D27-8C79-4041DF3FEF78}" presName="rootText1" presStyleLbl="alignAcc1" presStyleIdx="0" presStyleCnt="0">
        <dgm:presLayoutVars>
          <dgm:chPref val="3"/>
        </dgm:presLayoutVars>
      </dgm:prSet>
      <dgm:spPr/>
    </dgm:pt>
    <dgm:pt modelId="{AB27D74A-61C8-4920-AF56-A08A1F258C3E}" type="pres">
      <dgm:prSet presAssocID="{2B84CC23-E8C0-4D27-8C79-4041DF3FEF78}" presName="topArc1" presStyleLbl="parChTrans1D1" presStyleIdx="0" presStyleCnt="8"/>
      <dgm:spPr/>
    </dgm:pt>
    <dgm:pt modelId="{B61A1DE4-2296-4F70-BF79-FD2606993615}" type="pres">
      <dgm:prSet presAssocID="{2B84CC23-E8C0-4D27-8C79-4041DF3FEF78}" presName="bottomArc1" presStyleLbl="parChTrans1D1" presStyleIdx="1" presStyleCnt="8"/>
      <dgm:spPr/>
    </dgm:pt>
    <dgm:pt modelId="{EE1DA0F4-288C-4E9F-B992-21AD2F766448}" type="pres">
      <dgm:prSet presAssocID="{2B84CC23-E8C0-4D27-8C79-4041DF3FEF78}" presName="topConnNode1" presStyleLbl="node1" presStyleIdx="0" presStyleCnt="0"/>
      <dgm:spPr/>
    </dgm:pt>
    <dgm:pt modelId="{4D3C7338-B140-46E9-997C-53C9B486E7BE}" type="pres">
      <dgm:prSet presAssocID="{2B84CC23-E8C0-4D27-8C79-4041DF3FEF78}" presName="hierChild2" presStyleCnt="0"/>
      <dgm:spPr/>
    </dgm:pt>
    <dgm:pt modelId="{B7E71EEF-D735-4378-B9AE-2833AFC42616}" type="pres">
      <dgm:prSet presAssocID="{2B84CC23-E8C0-4D27-8C79-4041DF3FEF78}" presName="hierChild3" presStyleCnt="0"/>
      <dgm:spPr/>
    </dgm:pt>
    <dgm:pt modelId="{91B1E7CB-5E06-4AE9-84F9-4952D5D1A121}" type="pres">
      <dgm:prSet presAssocID="{0B6D3BA7-E308-4260-8134-BBFE30D63D0F}" presName="hierRoot1" presStyleCnt="0">
        <dgm:presLayoutVars>
          <dgm:hierBranch val="init"/>
        </dgm:presLayoutVars>
      </dgm:prSet>
      <dgm:spPr/>
    </dgm:pt>
    <dgm:pt modelId="{14649717-2523-41E9-BF3D-3F2D0808DEB4}" type="pres">
      <dgm:prSet presAssocID="{0B6D3BA7-E308-4260-8134-BBFE30D63D0F}" presName="rootComposite1" presStyleCnt="0"/>
      <dgm:spPr/>
    </dgm:pt>
    <dgm:pt modelId="{C8AD0862-8C23-4D07-8729-3FB1D9D1A789}" type="pres">
      <dgm:prSet presAssocID="{0B6D3BA7-E308-4260-8134-BBFE30D63D0F}" presName="rootText1" presStyleLbl="alignAcc1" presStyleIdx="0" presStyleCnt="0">
        <dgm:presLayoutVars>
          <dgm:chPref val="3"/>
        </dgm:presLayoutVars>
      </dgm:prSet>
      <dgm:spPr/>
    </dgm:pt>
    <dgm:pt modelId="{744F5864-6363-4749-9C3B-E4C22A1C3D0E}" type="pres">
      <dgm:prSet presAssocID="{0B6D3BA7-E308-4260-8134-BBFE30D63D0F}" presName="topArc1" presStyleLbl="parChTrans1D1" presStyleIdx="2" presStyleCnt="8"/>
      <dgm:spPr/>
    </dgm:pt>
    <dgm:pt modelId="{EE646595-DEA8-49EE-AC22-3CDB8930525A}" type="pres">
      <dgm:prSet presAssocID="{0B6D3BA7-E308-4260-8134-BBFE30D63D0F}" presName="bottomArc1" presStyleLbl="parChTrans1D1" presStyleIdx="3" presStyleCnt="8"/>
      <dgm:spPr/>
    </dgm:pt>
    <dgm:pt modelId="{D36EE8BE-416E-498E-A4C2-3DB57A2545F9}" type="pres">
      <dgm:prSet presAssocID="{0B6D3BA7-E308-4260-8134-BBFE30D63D0F}" presName="topConnNode1" presStyleLbl="node1" presStyleIdx="0" presStyleCnt="0"/>
      <dgm:spPr/>
    </dgm:pt>
    <dgm:pt modelId="{433BC42B-FB51-4FF8-86EE-96EB409018F9}" type="pres">
      <dgm:prSet presAssocID="{0B6D3BA7-E308-4260-8134-BBFE30D63D0F}" presName="hierChild2" presStyleCnt="0"/>
      <dgm:spPr/>
    </dgm:pt>
    <dgm:pt modelId="{BFCA44D3-701C-4B97-AF81-191D7EFB7C62}" type="pres">
      <dgm:prSet presAssocID="{0B6D3BA7-E308-4260-8134-BBFE30D63D0F}" presName="hierChild3" presStyleCnt="0"/>
      <dgm:spPr/>
    </dgm:pt>
    <dgm:pt modelId="{3F76F46D-651D-44A9-9E0B-CBF54B35D10F}" type="pres">
      <dgm:prSet presAssocID="{EF3E586D-937E-4139-B976-C587A29C0CBD}" presName="hierRoot1" presStyleCnt="0">
        <dgm:presLayoutVars>
          <dgm:hierBranch val="init"/>
        </dgm:presLayoutVars>
      </dgm:prSet>
      <dgm:spPr/>
    </dgm:pt>
    <dgm:pt modelId="{97EE359A-40D5-4A6F-BE0F-EA538E5F1BF4}" type="pres">
      <dgm:prSet presAssocID="{EF3E586D-937E-4139-B976-C587A29C0CBD}" presName="rootComposite1" presStyleCnt="0"/>
      <dgm:spPr/>
    </dgm:pt>
    <dgm:pt modelId="{8879EF48-2142-4015-85E1-8B39ED6E2041}" type="pres">
      <dgm:prSet presAssocID="{EF3E586D-937E-4139-B976-C587A29C0CBD}" presName="rootText1" presStyleLbl="alignAcc1" presStyleIdx="0" presStyleCnt="0">
        <dgm:presLayoutVars>
          <dgm:chPref val="3"/>
        </dgm:presLayoutVars>
      </dgm:prSet>
      <dgm:spPr/>
    </dgm:pt>
    <dgm:pt modelId="{391F80BF-7663-4985-B130-0483E0AF4A00}" type="pres">
      <dgm:prSet presAssocID="{EF3E586D-937E-4139-B976-C587A29C0CBD}" presName="topArc1" presStyleLbl="parChTrans1D1" presStyleIdx="4" presStyleCnt="8"/>
      <dgm:spPr/>
    </dgm:pt>
    <dgm:pt modelId="{B82AAEC0-8C04-49C0-9E0D-427B6A12C01C}" type="pres">
      <dgm:prSet presAssocID="{EF3E586D-937E-4139-B976-C587A29C0CBD}" presName="bottomArc1" presStyleLbl="parChTrans1D1" presStyleIdx="5" presStyleCnt="8"/>
      <dgm:spPr/>
    </dgm:pt>
    <dgm:pt modelId="{A4BFA210-0603-4785-BD23-91C47FAF808C}" type="pres">
      <dgm:prSet presAssocID="{EF3E586D-937E-4139-B976-C587A29C0CBD}" presName="topConnNode1" presStyleLbl="node1" presStyleIdx="0" presStyleCnt="0"/>
      <dgm:spPr/>
    </dgm:pt>
    <dgm:pt modelId="{5F61922F-3283-449F-A3B8-7BA817509647}" type="pres">
      <dgm:prSet presAssocID="{EF3E586D-937E-4139-B976-C587A29C0CBD}" presName="hierChild2" presStyleCnt="0"/>
      <dgm:spPr/>
    </dgm:pt>
    <dgm:pt modelId="{2B1F69AD-6581-4B50-9D7D-25E9976144B1}" type="pres">
      <dgm:prSet presAssocID="{EF3E586D-937E-4139-B976-C587A29C0CBD}" presName="hierChild3" presStyleCnt="0"/>
      <dgm:spPr/>
    </dgm:pt>
    <dgm:pt modelId="{A31B3767-67EA-4F60-BEF4-B9903DF93979}" type="pres">
      <dgm:prSet presAssocID="{1FAEA0CB-0B1D-4A3B-B177-C48FAE25F95D}" presName="hierRoot1" presStyleCnt="0">
        <dgm:presLayoutVars>
          <dgm:hierBranch val="init"/>
        </dgm:presLayoutVars>
      </dgm:prSet>
      <dgm:spPr/>
    </dgm:pt>
    <dgm:pt modelId="{B24FA54D-8253-41C6-A4D8-8BB847676300}" type="pres">
      <dgm:prSet presAssocID="{1FAEA0CB-0B1D-4A3B-B177-C48FAE25F95D}" presName="rootComposite1" presStyleCnt="0"/>
      <dgm:spPr/>
    </dgm:pt>
    <dgm:pt modelId="{49F9DDAE-2FB0-41C0-AACB-545FFBA63A62}" type="pres">
      <dgm:prSet presAssocID="{1FAEA0CB-0B1D-4A3B-B177-C48FAE25F95D}" presName="rootText1" presStyleLbl="alignAcc1" presStyleIdx="0" presStyleCnt="0">
        <dgm:presLayoutVars>
          <dgm:chPref val="3"/>
        </dgm:presLayoutVars>
      </dgm:prSet>
      <dgm:spPr/>
    </dgm:pt>
    <dgm:pt modelId="{1AC39CEB-CA8D-4998-BED6-A2D52BEB092C}" type="pres">
      <dgm:prSet presAssocID="{1FAEA0CB-0B1D-4A3B-B177-C48FAE25F95D}" presName="topArc1" presStyleLbl="parChTrans1D1" presStyleIdx="6" presStyleCnt="8"/>
      <dgm:spPr/>
    </dgm:pt>
    <dgm:pt modelId="{430AD312-657C-4D6D-9676-A4870A6CC245}" type="pres">
      <dgm:prSet presAssocID="{1FAEA0CB-0B1D-4A3B-B177-C48FAE25F95D}" presName="bottomArc1" presStyleLbl="parChTrans1D1" presStyleIdx="7" presStyleCnt="8"/>
      <dgm:spPr/>
    </dgm:pt>
    <dgm:pt modelId="{25FCA04F-948C-4FBF-A529-DEF46FB0B781}" type="pres">
      <dgm:prSet presAssocID="{1FAEA0CB-0B1D-4A3B-B177-C48FAE25F95D}" presName="topConnNode1" presStyleLbl="node1" presStyleIdx="0" presStyleCnt="0"/>
      <dgm:spPr/>
    </dgm:pt>
    <dgm:pt modelId="{25F6F570-3F72-4F82-9D94-2AA715A84742}" type="pres">
      <dgm:prSet presAssocID="{1FAEA0CB-0B1D-4A3B-B177-C48FAE25F95D}" presName="hierChild2" presStyleCnt="0"/>
      <dgm:spPr/>
    </dgm:pt>
    <dgm:pt modelId="{EABBEDE7-D87E-42FC-B4A9-6400390DE3AC}" type="pres">
      <dgm:prSet presAssocID="{1FAEA0CB-0B1D-4A3B-B177-C48FAE25F95D}" presName="hierChild3" presStyleCnt="0"/>
      <dgm:spPr/>
    </dgm:pt>
  </dgm:ptLst>
  <dgm:cxnLst>
    <dgm:cxn modelId="{1A4D5330-A019-4592-8560-ECE1141FD212}" type="presOf" srcId="{EF3E586D-937E-4139-B976-C587A29C0CBD}" destId="{8879EF48-2142-4015-85E1-8B39ED6E2041}" srcOrd="0" destOrd="0" presId="urn:microsoft.com/office/officeart/2008/layout/HalfCircleOrganizationChart"/>
    <dgm:cxn modelId="{24D35339-72D5-4F7A-A1AD-DE61AA3D21AF}" srcId="{45352009-FDDF-40C0-AE1D-BF9A2482537E}" destId="{0B6D3BA7-E308-4260-8134-BBFE30D63D0F}" srcOrd="1" destOrd="0" parTransId="{7B50CE4E-ACCA-4059-B9BB-2CBB749AFC0E}" sibTransId="{35D3555B-CACD-4C5F-9A79-3A36F44A628B}"/>
    <dgm:cxn modelId="{54F99F5C-0A71-4577-A65E-5A3585A7573E}" srcId="{45352009-FDDF-40C0-AE1D-BF9A2482537E}" destId="{1FAEA0CB-0B1D-4A3B-B177-C48FAE25F95D}" srcOrd="3" destOrd="0" parTransId="{8B7B1B7C-D31A-470F-96E5-732A1D90F4EA}" sibTransId="{D13A4873-D3EE-41A3-A308-65574203521B}"/>
    <dgm:cxn modelId="{641EBF5E-ACB2-4CCE-8B9A-FCB0330A02A4}" srcId="{45352009-FDDF-40C0-AE1D-BF9A2482537E}" destId="{2B84CC23-E8C0-4D27-8C79-4041DF3FEF78}" srcOrd="0" destOrd="0" parTransId="{2F0FFB73-3235-424B-B71B-7FA4A3BD5BDD}" sibTransId="{80BFDDB6-CCC1-4B05-8DF1-200725D20620}"/>
    <dgm:cxn modelId="{59B0766D-FFE0-4963-8516-65745BAA2AEC}" type="presOf" srcId="{2B84CC23-E8C0-4D27-8C79-4041DF3FEF78}" destId="{D19E57A5-ED81-46F8-BC55-7464505C5494}" srcOrd="0" destOrd="0" presId="urn:microsoft.com/office/officeart/2008/layout/HalfCircleOrganizationChart"/>
    <dgm:cxn modelId="{D56AF578-3B22-494C-A419-A0579662C906}" type="presOf" srcId="{45352009-FDDF-40C0-AE1D-BF9A2482537E}" destId="{6B632D53-2A7C-4A95-9761-7A07147846EF}" srcOrd="0" destOrd="0" presId="urn:microsoft.com/office/officeart/2008/layout/HalfCircleOrganizationChart"/>
    <dgm:cxn modelId="{E607EB7D-CC2B-4768-A2BB-5D26455F545D}" srcId="{45352009-FDDF-40C0-AE1D-BF9A2482537E}" destId="{EF3E586D-937E-4139-B976-C587A29C0CBD}" srcOrd="2" destOrd="0" parTransId="{8BBA4B22-6193-44E5-8941-17B65FF116CE}" sibTransId="{D2674593-1720-4697-A8F5-2F61F2FFC32A}"/>
    <dgm:cxn modelId="{7280E789-8BDA-4344-B0E3-F7929919A2B4}" type="presOf" srcId="{0B6D3BA7-E308-4260-8134-BBFE30D63D0F}" destId="{C8AD0862-8C23-4D07-8729-3FB1D9D1A789}" srcOrd="0" destOrd="0" presId="urn:microsoft.com/office/officeart/2008/layout/HalfCircleOrganizationChart"/>
    <dgm:cxn modelId="{F31449AD-C504-40B5-B6D0-98F36C42B665}" type="presOf" srcId="{1FAEA0CB-0B1D-4A3B-B177-C48FAE25F95D}" destId="{25FCA04F-948C-4FBF-A529-DEF46FB0B781}" srcOrd="1" destOrd="0" presId="urn:microsoft.com/office/officeart/2008/layout/HalfCircleOrganizationChart"/>
    <dgm:cxn modelId="{55EFB5B3-442A-4C44-B842-142DD8BF427D}" type="presOf" srcId="{2B84CC23-E8C0-4D27-8C79-4041DF3FEF78}" destId="{EE1DA0F4-288C-4E9F-B992-21AD2F766448}" srcOrd="1" destOrd="0" presId="urn:microsoft.com/office/officeart/2008/layout/HalfCircleOrganizationChart"/>
    <dgm:cxn modelId="{506F21CD-34E0-40A2-8185-C1F048267669}" type="presOf" srcId="{0B6D3BA7-E308-4260-8134-BBFE30D63D0F}" destId="{D36EE8BE-416E-498E-A4C2-3DB57A2545F9}" srcOrd="1" destOrd="0" presId="urn:microsoft.com/office/officeart/2008/layout/HalfCircleOrganizationChart"/>
    <dgm:cxn modelId="{A13E07E2-E922-42A4-B966-781C49B0EA6E}" type="presOf" srcId="{EF3E586D-937E-4139-B976-C587A29C0CBD}" destId="{A4BFA210-0603-4785-BD23-91C47FAF808C}" srcOrd="1" destOrd="0" presId="urn:microsoft.com/office/officeart/2008/layout/HalfCircleOrganizationChart"/>
    <dgm:cxn modelId="{9B6D6BE3-3890-4BBA-88AB-88D243419C61}" type="presOf" srcId="{1FAEA0CB-0B1D-4A3B-B177-C48FAE25F95D}" destId="{49F9DDAE-2FB0-41C0-AACB-545FFBA63A62}" srcOrd="0" destOrd="0" presId="urn:microsoft.com/office/officeart/2008/layout/HalfCircleOrganizationChart"/>
    <dgm:cxn modelId="{041CA05A-E819-4ABD-89E2-6CFAAFD14C19}" type="presParOf" srcId="{6B632D53-2A7C-4A95-9761-7A07147846EF}" destId="{F86EC707-4ECF-43B9-8C1C-80C1CEB9D198}" srcOrd="0" destOrd="0" presId="urn:microsoft.com/office/officeart/2008/layout/HalfCircleOrganizationChart"/>
    <dgm:cxn modelId="{3A2485B8-7677-459E-8C6A-A9BD8F0F514D}" type="presParOf" srcId="{F86EC707-4ECF-43B9-8C1C-80C1CEB9D198}" destId="{A73F3BCF-5C95-45FC-BAE7-1DE1A9257D3B}" srcOrd="0" destOrd="0" presId="urn:microsoft.com/office/officeart/2008/layout/HalfCircleOrganizationChart"/>
    <dgm:cxn modelId="{2F9C8148-9E4D-4BC4-849D-CD094E4CD955}" type="presParOf" srcId="{A73F3BCF-5C95-45FC-BAE7-1DE1A9257D3B}" destId="{D19E57A5-ED81-46F8-BC55-7464505C5494}" srcOrd="0" destOrd="0" presId="urn:microsoft.com/office/officeart/2008/layout/HalfCircleOrganizationChart"/>
    <dgm:cxn modelId="{DA8F740D-0D62-420A-90E4-6310262DBDE5}" type="presParOf" srcId="{A73F3BCF-5C95-45FC-BAE7-1DE1A9257D3B}" destId="{AB27D74A-61C8-4920-AF56-A08A1F258C3E}" srcOrd="1" destOrd="0" presId="urn:microsoft.com/office/officeart/2008/layout/HalfCircleOrganizationChart"/>
    <dgm:cxn modelId="{CF1AAF03-682C-4175-A569-4839A9666B35}" type="presParOf" srcId="{A73F3BCF-5C95-45FC-BAE7-1DE1A9257D3B}" destId="{B61A1DE4-2296-4F70-BF79-FD2606993615}" srcOrd="2" destOrd="0" presId="urn:microsoft.com/office/officeart/2008/layout/HalfCircleOrganizationChart"/>
    <dgm:cxn modelId="{13A2F477-22D5-42AB-9277-2C9FD6B18F87}" type="presParOf" srcId="{A73F3BCF-5C95-45FC-BAE7-1DE1A9257D3B}" destId="{EE1DA0F4-288C-4E9F-B992-21AD2F766448}" srcOrd="3" destOrd="0" presId="urn:microsoft.com/office/officeart/2008/layout/HalfCircleOrganizationChart"/>
    <dgm:cxn modelId="{5A48BF72-1759-4BA7-96A1-BE8380FA5A80}" type="presParOf" srcId="{F86EC707-4ECF-43B9-8C1C-80C1CEB9D198}" destId="{4D3C7338-B140-46E9-997C-53C9B486E7BE}" srcOrd="1" destOrd="0" presId="urn:microsoft.com/office/officeart/2008/layout/HalfCircleOrganizationChart"/>
    <dgm:cxn modelId="{2572D43A-605E-446F-9D0E-B2F49A320A76}" type="presParOf" srcId="{F86EC707-4ECF-43B9-8C1C-80C1CEB9D198}" destId="{B7E71EEF-D735-4378-B9AE-2833AFC42616}" srcOrd="2" destOrd="0" presId="urn:microsoft.com/office/officeart/2008/layout/HalfCircleOrganizationChart"/>
    <dgm:cxn modelId="{E4F4BE4E-ABC0-4C00-880F-2DBB809FE70A}" type="presParOf" srcId="{6B632D53-2A7C-4A95-9761-7A07147846EF}" destId="{91B1E7CB-5E06-4AE9-84F9-4952D5D1A121}" srcOrd="1" destOrd="0" presId="urn:microsoft.com/office/officeart/2008/layout/HalfCircleOrganizationChart"/>
    <dgm:cxn modelId="{DC76061C-2E13-44A0-9AD4-F888702A32AA}" type="presParOf" srcId="{91B1E7CB-5E06-4AE9-84F9-4952D5D1A121}" destId="{14649717-2523-41E9-BF3D-3F2D0808DEB4}" srcOrd="0" destOrd="0" presId="urn:microsoft.com/office/officeart/2008/layout/HalfCircleOrganizationChart"/>
    <dgm:cxn modelId="{EF823C58-8D7D-49CF-BA8A-351DDEB6EB70}" type="presParOf" srcId="{14649717-2523-41E9-BF3D-3F2D0808DEB4}" destId="{C8AD0862-8C23-4D07-8729-3FB1D9D1A789}" srcOrd="0" destOrd="0" presId="urn:microsoft.com/office/officeart/2008/layout/HalfCircleOrganizationChart"/>
    <dgm:cxn modelId="{BD6F6349-77B0-4E58-B976-83D22BE152B6}" type="presParOf" srcId="{14649717-2523-41E9-BF3D-3F2D0808DEB4}" destId="{744F5864-6363-4749-9C3B-E4C22A1C3D0E}" srcOrd="1" destOrd="0" presId="urn:microsoft.com/office/officeart/2008/layout/HalfCircleOrganizationChart"/>
    <dgm:cxn modelId="{85986435-61F2-49B9-A063-3B413086EC54}" type="presParOf" srcId="{14649717-2523-41E9-BF3D-3F2D0808DEB4}" destId="{EE646595-DEA8-49EE-AC22-3CDB8930525A}" srcOrd="2" destOrd="0" presId="urn:microsoft.com/office/officeart/2008/layout/HalfCircleOrganizationChart"/>
    <dgm:cxn modelId="{C548AEC9-F410-4DF2-9DB3-D7234976692D}" type="presParOf" srcId="{14649717-2523-41E9-BF3D-3F2D0808DEB4}" destId="{D36EE8BE-416E-498E-A4C2-3DB57A2545F9}" srcOrd="3" destOrd="0" presId="urn:microsoft.com/office/officeart/2008/layout/HalfCircleOrganizationChart"/>
    <dgm:cxn modelId="{7AA9F56C-4B74-4308-A29D-3BDB2F301FAF}" type="presParOf" srcId="{91B1E7CB-5E06-4AE9-84F9-4952D5D1A121}" destId="{433BC42B-FB51-4FF8-86EE-96EB409018F9}" srcOrd="1" destOrd="0" presId="urn:microsoft.com/office/officeart/2008/layout/HalfCircleOrganizationChart"/>
    <dgm:cxn modelId="{160CB536-8A86-4127-9D13-CD8E052987D1}" type="presParOf" srcId="{91B1E7CB-5E06-4AE9-84F9-4952D5D1A121}" destId="{BFCA44D3-701C-4B97-AF81-191D7EFB7C62}" srcOrd="2" destOrd="0" presId="urn:microsoft.com/office/officeart/2008/layout/HalfCircleOrganizationChart"/>
    <dgm:cxn modelId="{90FEBFF4-1A9E-4578-AEC3-D2E1ED466185}" type="presParOf" srcId="{6B632D53-2A7C-4A95-9761-7A07147846EF}" destId="{3F76F46D-651D-44A9-9E0B-CBF54B35D10F}" srcOrd="2" destOrd="0" presId="urn:microsoft.com/office/officeart/2008/layout/HalfCircleOrganizationChart"/>
    <dgm:cxn modelId="{397251FF-5853-4FAE-B193-CCEF71DB6A23}" type="presParOf" srcId="{3F76F46D-651D-44A9-9E0B-CBF54B35D10F}" destId="{97EE359A-40D5-4A6F-BE0F-EA538E5F1BF4}" srcOrd="0" destOrd="0" presId="urn:microsoft.com/office/officeart/2008/layout/HalfCircleOrganizationChart"/>
    <dgm:cxn modelId="{DAFE225D-3FA9-4061-B007-13BF9FE2192A}" type="presParOf" srcId="{97EE359A-40D5-4A6F-BE0F-EA538E5F1BF4}" destId="{8879EF48-2142-4015-85E1-8B39ED6E2041}" srcOrd="0" destOrd="0" presId="urn:microsoft.com/office/officeart/2008/layout/HalfCircleOrganizationChart"/>
    <dgm:cxn modelId="{7A9639B0-326C-4D56-998A-17F76823C740}" type="presParOf" srcId="{97EE359A-40D5-4A6F-BE0F-EA538E5F1BF4}" destId="{391F80BF-7663-4985-B130-0483E0AF4A00}" srcOrd="1" destOrd="0" presId="urn:microsoft.com/office/officeart/2008/layout/HalfCircleOrganizationChart"/>
    <dgm:cxn modelId="{40B8C136-C136-422E-9024-FCB0023D36EF}" type="presParOf" srcId="{97EE359A-40D5-4A6F-BE0F-EA538E5F1BF4}" destId="{B82AAEC0-8C04-49C0-9E0D-427B6A12C01C}" srcOrd="2" destOrd="0" presId="urn:microsoft.com/office/officeart/2008/layout/HalfCircleOrganizationChart"/>
    <dgm:cxn modelId="{6D60C49E-30FD-4174-A542-EF03C2B72C41}" type="presParOf" srcId="{97EE359A-40D5-4A6F-BE0F-EA538E5F1BF4}" destId="{A4BFA210-0603-4785-BD23-91C47FAF808C}" srcOrd="3" destOrd="0" presId="urn:microsoft.com/office/officeart/2008/layout/HalfCircleOrganizationChart"/>
    <dgm:cxn modelId="{1ED62CB7-4235-4125-8F2A-83207B3117BA}" type="presParOf" srcId="{3F76F46D-651D-44A9-9E0B-CBF54B35D10F}" destId="{5F61922F-3283-449F-A3B8-7BA817509647}" srcOrd="1" destOrd="0" presId="urn:microsoft.com/office/officeart/2008/layout/HalfCircleOrganizationChart"/>
    <dgm:cxn modelId="{3CC15ACD-FC83-43D0-BE01-5B275654806A}" type="presParOf" srcId="{3F76F46D-651D-44A9-9E0B-CBF54B35D10F}" destId="{2B1F69AD-6581-4B50-9D7D-25E9976144B1}" srcOrd="2" destOrd="0" presId="urn:microsoft.com/office/officeart/2008/layout/HalfCircleOrganizationChart"/>
    <dgm:cxn modelId="{BC816CC2-10DF-4B39-81B6-32C7301A9B48}" type="presParOf" srcId="{6B632D53-2A7C-4A95-9761-7A07147846EF}" destId="{A31B3767-67EA-4F60-BEF4-B9903DF93979}" srcOrd="3" destOrd="0" presId="urn:microsoft.com/office/officeart/2008/layout/HalfCircleOrganizationChart"/>
    <dgm:cxn modelId="{89285099-5781-49CB-9DCF-D6037F0DD5D5}" type="presParOf" srcId="{A31B3767-67EA-4F60-BEF4-B9903DF93979}" destId="{B24FA54D-8253-41C6-A4D8-8BB847676300}" srcOrd="0" destOrd="0" presId="urn:microsoft.com/office/officeart/2008/layout/HalfCircleOrganizationChart"/>
    <dgm:cxn modelId="{B641A337-EDAC-46E6-AC43-BD7787586C46}" type="presParOf" srcId="{B24FA54D-8253-41C6-A4D8-8BB847676300}" destId="{49F9DDAE-2FB0-41C0-AACB-545FFBA63A62}" srcOrd="0" destOrd="0" presId="urn:microsoft.com/office/officeart/2008/layout/HalfCircleOrganizationChart"/>
    <dgm:cxn modelId="{4B390D62-056C-4DDE-99E4-4CC985E94326}" type="presParOf" srcId="{B24FA54D-8253-41C6-A4D8-8BB847676300}" destId="{1AC39CEB-CA8D-4998-BED6-A2D52BEB092C}" srcOrd="1" destOrd="0" presId="urn:microsoft.com/office/officeart/2008/layout/HalfCircleOrganizationChart"/>
    <dgm:cxn modelId="{E55E1D6F-632E-4943-AAC2-4BC9B79A1C5E}" type="presParOf" srcId="{B24FA54D-8253-41C6-A4D8-8BB847676300}" destId="{430AD312-657C-4D6D-9676-A4870A6CC245}" srcOrd="2" destOrd="0" presId="urn:microsoft.com/office/officeart/2008/layout/HalfCircleOrganizationChart"/>
    <dgm:cxn modelId="{D8F5F94B-A00C-44DF-998F-9C9F4675C0CE}" type="presParOf" srcId="{B24FA54D-8253-41C6-A4D8-8BB847676300}" destId="{25FCA04F-948C-4FBF-A529-DEF46FB0B781}" srcOrd="3" destOrd="0" presId="urn:microsoft.com/office/officeart/2008/layout/HalfCircleOrganizationChart"/>
    <dgm:cxn modelId="{2DF38EFE-8674-4A37-ADC6-CFC8159E73BD}" type="presParOf" srcId="{A31B3767-67EA-4F60-BEF4-B9903DF93979}" destId="{25F6F570-3F72-4F82-9D94-2AA715A84742}" srcOrd="1" destOrd="0" presId="urn:microsoft.com/office/officeart/2008/layout/HalfCircleOrganizationChart"/>
    <dgm:cxn modelId="{C6535A76-9458-4E3F-AD17-2DD24066BCD0}" type="presParOf" srcId="{A31B3767-67EA-4F60-BEF4-B9903DF93979}" destId="{EABBEDE7-D87E-42FC-B4A9-6400390DE3A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70B88B-7CFF-4B12-BE54-1BA7598DF9C5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F2A85549-42FB-4612-AC34-833C10463366}">
      <dgm:prSet/>
      <dgm:spPr/>
      <dgm:t>
        <a:bodyPr/>
        <a:lstStyle/>
        <a:p>
          <a:r>
            <a:rPr lang="it-IT"/>
            <a:t>WAN</a:t>
          </a:r>
        </a:p>
      </dgm:t>
    </dgm:pt>
    <dgm:pt modelId="{6FA98D27-CC8F-4197-8ABA-6FB5FDF6255C}" type="parTrans" cxnId="{7871CDC1-C384-4E4B-AC92-C9AA9425AD82}">
      <dgm:prSet/>
      <dgm:spPr/>
      <dgm:t>
        <a:bodyPr/>
        <a:lstStyle/>
        <a:p>
          <a:endParaRPr lang="it-IT"/>
        </a:p>
      </dgm:t>
    </dgm:pt>
    <dgm:pt modelId="{4FE93D5B-883B-47B5-80FA-70B6D50C753D}" type="sibTrans" cxnId="{7871CDC1-C384-4E4B-AC92-C9AA9425AD82}">
      <dgm:prSet/>
      <dgm:spPr/>
      <dgm:t>
        <a:bodyPr/>
        <a:lstStyle/>
        <a:p>
          <a:endParaRPr lang="it-IT"/>
        </a:p>
      </dgm:t>
    </dgm:pt>
    <dgm:pt modelId="{093B645D-DFD1-481D-BF95-9F4ABACEDD71}">
      <dgm:prSet/>
      <dgm:spPr/>
      <dgm:t>
        <a:bodyPr/>
        <a:lstStyle/>
        <a:p>
          <a:r>
            <a:rPr lang="it-IT"/>
            <a:t>LAN</a:t>
          </a:r>
        </a:p>
      </dgm:t>
    </dgm:pt>
    <dgm:pt modelId="{F7B805A6-97C1-4A3A-9140-66AD98C47F83}" type="parTrans" cxnId="{FFA5EA2C-48BA-4F18-B0CE-C97DB17B1C45}">
      <dgm:prSet/>
      <dgm:spPr/>
      <dgm:t>
        <a:bodyPr/>
        <a:lstStyle/>
        <a:p>
          <a:endParaRPr lang="it-IT"/>
        </a:p>
      </dgm:t>
    </dgm:pt>
    <dgm:pt modelId="{50C66082-3E12-4762-8ED1-F529862931BB}" type="sibTrans" cxnId="{FFA5EA2C-48BA-4F18-B0CE-C97DB17B1C45}">
      <dgm:prSet/>
      <dgm:spPr/>
      <dgm:t>
        <a:bodyPr/>
        <a:lstStyle/>
        <a:p>
          <a:endParaRPr lang="it-IT"/>
        </a:p>
      </dgm:t>
    </dgm:pt>
    <dgm:pt modelId="{CF53033C-2FB8-4CFC-A85C-6BE6481D4B2C}" type="pres">
      <dgm:prSet presAssocID="{7770B88B-7CFF-4B12-BE54-1BA7598DF9C5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3BC885D-9B94-47C3-807E-2766675A14D1}" type="pres">
      <dgm:prSet presAssocID="{F2A85549-42FB-4612-AC34-833C10463366}" presName="hierRoot1" presStyleCnt="0">
        <dgm:presLayoutVars>
          <dgm:hierBranch val="init"/>
        </dgm:presLayoutVars>
      </dgm:prSet>
      <dgm:spPr/>
    </dgm:pt>
    <dgm:pt modelId="{5ED56C32-81DF-4F67-9DC1-20A8FB22965C}" type="pres">
      <dgm:prSet presAssocID="{F2A85549-42FB-4612-AC34-833C10463366}" presName="rootComposite1" presStyleCnt="0"/>
      <dgm:spPr/>
    </dgm:pt>
    <dgm:pt modelId="{8CA23C4F-28DA-4D38-A588-F30EA5E08628}" type="pres">
      <dgm:prSet presAssocID="{F2A85549-42FB-4612-AC34-833C10463366}" presName="rootText1" presStyleLbl="alignAcc1" presStyleIdx="0" presStyleCnt="0">
        <dgm:presLayoutVars>
          <dgm:chPref val="3"/>
        </dgm:presLayoutVars>
      </dgm:prSet>
      <dgm:spPr/>
    </dgm:pt>
    <dgm:pt modelId="{E4935E8F-1E57-4C26-9AF6-1589DA4C5F9C}" type="pres">
      <dgm:prSet presAssocID="{F2A85549-42FB-4612-AC34-833C10463366}" presName="topArc1" presStyleLbl="parChTrans1D1" presStyleIdx="0" presStyleCnt="4"/>
      <dgm:spPr/>
    </dgm:pt>
    <dgm:pt modelId="{59B75905-E612-44F8-AA11-37B329240007}" type="pres">
      <dgm:prSet presAssocID="{F2A85549-42FB-4612-AC34-833C10463366}" presName="bottomArc1" presStyleLbl="parChTrans1D1" presStyleIdx="1" presStyleCnt="4"/>
      <dgm:spPr/>
    </dgm:pt>
    <dgm:pt modelId="{89242020-A77F-418B-96AD-20CD0EA3C242}" type="pres">
      <dgm:prSet presAssocID="{F2A85549-42FB-4612-AC34-833C10463366}" presName="topConnNode1" presStyleLbl="node1" presStyleIdx="0" presStyleCnt="0"/>
      <dgm:spPr/>
    </dgm:pt>
    <dgm:pt modelId="{005A3029-57B1-45C1-BE47-F02AC7FB9411}" type="pres">
      <dgm:prSet presAssocID="{F2A85549-42FB-4612-AC34-833C10463366}" presName="hierChild2" presStyleCnt="0"/>
      <dgm:spPr/>
    </dgm:pt>
    <dgm:pt modelId="{45EE7462-C46F-4DDA-967C-90B64F7C2A9D}" type="pres">
      <dgm:prSet presAssocID="{F2A85549-42FB-4612-AC34-833C10463366}" presName="hierChild3" presStyleCnt="0"/>
      <dgm:spPr/>
    </dgm:pt>
    <dgm:pt modelId="{88E003A1-36E8-468B-B024-3E76E2A365A8}" type="pres">
      <dgm:prSet presAssocID="{093B645D-DFD1-481D-BF95-9F4ABACEDD71}" presName="hierRoot1" presStyleCnt="0">
        <dgm:presLayoutVars>
          <dgm:hierBranch val="init"/>
        </dgm:presLayoutVars>
      </dgm:prSet>
      <dgm:spPr/>
    </dgm:pt>
    <dgm:pt modelId="{32F678C5-0307-4565-B857-8621A0342C43}" type="pres">
      <dgm:prSet presAssocID="{093B645D-DFD1-481D-BF95-9F4ABACEDD71}" presName="rootComposite1" presStyleCnt="0"/>
      <dgm:spPr/>
    </dgm:pt>
    <dgm:pt modelId="{D89ABB83-D2E7-4999-B370-EC385F3ED636}" type="pres">
      <dgm:prSet presAssocID="{093B645D-DFD1-481D-BF95-9F4ABACEDD71}" presName="rootText1" presStyleLbl="alignAcc1" presStyleIdx="0" presStyleCnt="0">
        <dgm:presLayoutVars>
          <dgm:chPref val="3"/>
        </dgm:presLayoutVars>
      </dgm:prSet>
      <dgm:spPr/>
    </dgm:pt>
    <dgm:pt modelId="{D76B60E9-66DE-4D76-BF8C-46959280CCF0}" type="pres">
      <dgm:prSet presAssocID="{093B645D-DFD1-481D-BF95-9F4ABACEDD71}" presName="topArc1" presStyleLbl="parChTrans1D1" presStyleIdx="2" presStyleCnt="4"/>
      <dgm:spPr/>
    </dgm:pt>
    <dgm:pt modelId="{8CA535C5-EBD0-4F04-9A2F-DD1B749E84F7}" type="pres">
      <dgm:prSet presAssocID="{093B645D-DFD1-481D-BF95-9F4ABACEDD71}" presName="bottomArc1" presStyleLbl="parChTrans1D1" presStyleIdx="3" presStyleCnt="4"/>
      <dgm:spPr/>
    </dgm:pt>
    <dgm:pt modelId="{1DDC1FFD-C58D-4028-AA55-0C113F4818BD}" type="pres">
      <dgm:prSet presAssocID="{093B645D-DFD1-481D-BF95-9F4ABACEDD71}" presName="topConnNode1" presStyleLbl="node1" presStyleIdx="0" presStyleCnt="0"/>
      <dgm:spPr/>
    </dgm:pt>
    <dgm:pt modelId="{B9DFDB8B-B8E6-4069-890F-15D19A406AC4}" type="pres">
      <dgm:prSet presAssocID="{093B645D-DFD1-481D-BF95-9F4ABACEDD71}" presName="hierChild2" presStyleCnt="0"/>
      <dgm:spPr/>
    </dgm:pt>
    <dgm:pt modelId="{2167DF3E-DC36-4101-BEB6-EE25F636575E}" type="pres">
      <dgm:prSet presAssocID="{093B645D-DFD1-481D-BF95-9F4ABACEDD71}" presName="hierChild3" presStyleCnt="0"/>
      <dgm:spPr/>
    </dgm:pt>
  </dgm:ptLst>
  <dgm:cxnLst>
    <dgm:cxn modelId="{DF057F06-BEFB-4DE3-9373-756F0AC67899}" type="presOf" srcId="{F2A85549-42FB-4612-AC34-833C10463366}" destId="{8CA23C4F-28DA-4D38-A588-F30EA5E08628}" srcOrd="0" destOrd="0" presId="urn:microsoft.com/office/officeart/2008/layout/HalfCircleOrganizationChart"/>
    <dgm:cxn modelId="{FFA5EA2C-48BA-4F18-B0CE-C97DB17B1C45}" srcId="{7770B88B-7CFF-4B12-BE54-1BA7598DF9C5}" destId="{093B645D-DFD1-481D-BF95-9F4ABACEDD71}" srcOrd="1" destOrd="0" parTransId="{F7B805A6-97C1-4A3A-9140-66AD98C47F83}" sibTransId="{50C66082-3E12-4762-8ED1-F529862931BB}"/>
    <dgm:cxn modelId="{C1D2AF30-676D-4DFA-AA82-B141CA022B3B}" type="presOf" srcId="{093B645D-DFD1-481D-BF95-9F4ABACEDD71}" destId="{1DDC1FFD-C58D-4028-AA55-0C113F4818BD}" srcOrd="1" destOrd="0" presId="urn:microsoft.com/office/officeart/2008/layout/HalfCircleOrganizationChart"/>
    <dgm:cxn modelId="{2DC0086E-1CD0-4A63-919C-3623C4426973}" type="presOf" srcId="{093B645D-DFD1-481D-BF95-9F4ABACEDD71}" destId="{D89ABB83-D2E7-4999-B370-EC385F3ED636}" srcOrd="0" destOrd="0" presId="urn:microsoft.com/office/officeart/2008/layout/HalfCircleOrganizationChart"/>
    <dgm:cxn modelId="{A330255A-30E7-46D9-B9D2-D5EF756B8FBB}" type="presOf" srcId="{7770B88B-7CFF-4B12-BE54-1BA7598DF9C5}" destId="{CF53033C-2FB8-4CFC-A85C-6BE6481D4B2C}" srcOrd="0" destOrd="0" presId="urn:microsoft.com/office/officeart/2008/layout/HalfCircleOrganizationChart"/>
    <dgm:cxn modelId="{7871CDC1-C384-4E4B-AC92-C9AA9425AD82}" srcId="{7770B88B-7CFF-4B12-BE54-1BA7598DF9C5}" destId="{F2A85549-42FB-4612-AC34-833C10463366}" srcOrd="0" destOrd="0" parTransId="{6FA98D27-CC8F-4197-8ABA-6FB5FDF6255C}" sibTransId="{4FE93D5B-883B-47B5-80FA-70B6D50C753D}"/>
    <dgm:cxn modelId="{774B1ED1-07B8-4358-AE54-CAAD498679CF}" type="presOf" srcId="{F2A85549-42FB-4612-AC34-833C10463366}" destId="{89242020-A77F-418B-96AD-20CD0EA3C242}" srcOrd="1" destOrd="0" presId="urn:microsoft.com/office/officeart/2008/layout/HalfCircleOrganizationChart"/>
    <dgm:cxn modelId="{AA10FE68-92A9-4589-A43F-389FCC9F061E}" type="presParOf" srcId="{CF53033C-2FB8-4CFC-A85C-6BE6481D4B2C}" destId="{03BC885D-9B94-47C3-807E-2766675A14D1}" srcOrd="0" destOrd="0" presId="urn:microsoft.com/office/officeart/2008/layout/HalfCircleOrganizationChart"/>
    <dgm:cxn modelId="{C2F22955-159F-474A-B675-8F2915F94F1D}" type="presParOf" srcId="{03BC885D-9B94-47C3-807E-2766675A14D1}" destId="{5ED56C32-81DF-4F67-9DC1-20A8FB22965C}" srcOrd="0" destOrd="0" presId="urn:microsoft.com/office/officeart/2008/layout/HalfCircleOrganizationChart"/>
    <dgm:cxn modelId="{FEC74B66-5258-431B-8EA9-F0BE518A2551}" type="presParOf" srcId="{5ED56C32-81DF-4F67-9DC1-20A8FB22965C}" destId="{8CA23C4F-28DA-4D38-A588-F30EA5E08628}" srcOrd="0" destOrd="0" presId="urn:microsoft.com/office/officeart/2008/layout/HalfCircleOrganizationChart"/>
    <dgm:cxn modelId="{F24BDD22-CA88-4263-B8BD-CF2626A62024}" type="presParOf" srcId="{5ED56C32-81DF-4F67-9DC1-20A8FB22965C}" destId="{E4935E8F-1E57-4C26-9AF6-1589DA4C5F9C}" srcOrd="1" destOrd="0" presId="urn:microsoft.com/office/officeart/2008/layout/HalfCircleOrganizationChart"/>
    <dgm:cxn modelId="{F5D96C60-D8C7-4C23-8941-67CB77C227C6}" type="presParOf" srcId="{5ED56C32-81DF-4F67-9DC1-20A8FB22965C}" destId="{59B75905-E612-44F8-AA11-37B329240007}" srcOrd="2" destOrd="0" presId="urn:microsoft.com/office/officeart/2008/layout/HalfCircleOrganizationChart"/>
    <dgm:cxn modelId="{47360345-93DC-4413-AC5B-62BEDC8E38E8}" type="presParOf" srcId="{5ED56C32-81DF-4F67-9DC1-20A8FB22965C}" destId="{89242020-A77F-418B-96AD-20CD0EA3C242}" srcOrd="3" destOrd="0" presId="urn:microsoft.com/office/officeart/2008/layout/HalfCircleOrganizationChart"/>
    <dgm:cxn modelId="{5B22A511-A3A8-4F01-B55B-B49D0DF78E19}" type="presParOf" srcId="{03BC885D-9B94-47C3-807E-2766675A14D1}" destId="{005A3029-57B1-45C1-BE47-F02AC7FB9411}" srcOrd="1" destOrd="0" presId="urn:microsoft.com/office/officeart/2008/layout/HalfCircleOrganizationChart"/>
    <dgm:cxn modelId="{252863F7-BE6C-4780-9CCC-AE4A8299BA7B}" type="presParOf" srcId="{03BC885D-9B94-47C3-807E-2766675A14D1}" destId="{45EE7462-C46F-4DDA-967C-90B64F7C2A9D}" srcOrd="2" destOrd="0" presId="urn:microsoft.com/office/officeart/2008/layout/HalfCircleOrganizationChart"/>
    <dgm:cxn modelId="{8A44F43D-6DCA-4263-B9A4-2D690B785C7F}" type="presParOf" srcId="{CF53033C-2FB8-4CFC-A85C-6BE6481D4B2C}" destId="{88E003A1-36E8-468B-B024-3E76E2A365A8}" srcOrd="1" destOrd="0" presId="urn:microsoft.com/office/officeart/2008/layout/HalfCircleOrganizationChart"/>
    <dgm:cxn modelId="{62F8BECB-F814-45C1-8192-43F09A441485}" type="presParOf" srcId="{88E003A1-36E8-468B-B024-3E76E2A365A8}" destId="{32F678C5-0307-4565-B857-8621A0342C43}" srcOrd="0" destOrd="0" presId="urn:microsoft.com/office/officeart/2008/layout/HalfCircleOrganizationChart"/>
    <dgm:cxn modelId="{BC295E15-71AE-45B7-AFAE-52574B4D9EC3}" type="presParOf" srcId="{32F678C5-0307-4565-B857-8621A0342C43}" destId="{D89ABB83-D2E7-4999-B370-EC385F3ED636}" srcOrd="0" destOrd="0" presId="urn:microsoft.com/office/officeart/2008/layout/HalfCircleOrganizationChart"/>
    <dgm:cxn modelId="{4B8857BB-A461-4F77-BAA9-D2CE3B010014}" type="presParOf" srcId="{32F678C5-0307-4565-B857-8621A0342C43}" destId="{D76B60E9-66DE-4D76-BF8C-46959280CCF0}" srcOrd="1" destOrd="0" presId="urn:microsoft.com/office/officeart/2008/layout/HalfCircleOrganizationChart"/>
    <dgm:cxn modelId="{69C37AF0-3702-4FDD-ACB0-15123EF9E6D8}" type="presParOf" srcId="{32F678C5-0307-4565-B857-8621A0342C43}" destId="{8CA535C5-EBD0-4F04-9A2F-DD1B749E84F7}" srcOrd="2" destOrd="0" presId="urn:microsoft.com/office/officeart/2008/layout/HalfCircleOrganizationChart"/>
    <dgm:cxn modelId="{927C7801-9A55-4D21-8DF1-8A06246D6B18}" type="presParOf" srcId="{32F678C5-0307-4565-B857-8621A0342C43}" destId="{1DDC1FFD-C58D-4028-AA55-0C113F4818BD}" srcOrd="3" destOrd="0" presId="urn:microsoft.com/office/officeart/2008/layout/HalfCircleOrganizationChart"/>
    <dgm:cxn modelId="{5E29AF13-836E-4403-9CDA-DADBD0D1FB59}" type="presParOf" srcId="{88E003A1-36E8-468B-B024-3E76E2A365A8}" destId="{B9DFDB8B-B8E6-4069-890F-15D19A406AC4}" srcOrd="1" destOrd="0" presId="urn:microsoft.com/office/officeart/2008/layout/HalfCircleOrganizationChart"/>
    <dgm:cxn modelId="{CAB118BB-C05F-475F-9037-760276C90C70}" type="presParOf" srcId="{88E003A1-36E8-468B-B024-3E76E2A365A8}" destId="{2167DF3E-DC36-4101-BEB6-EE25F636575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1D680C-CBEE-43F8-97DC-2C9A1023576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C73C5C61-56BA-4308-A382-93DC4045606A}">
      <dgm:prSet/>
      <dgm:spPr/>
      <dgm:t>
        <a:bodyPr/>
        <a:lstStyle/>
        <a:p>
          <a:r>
            <a:rPr lang="it-IT"/>
            <a:t>La LAN di solito è quella che avete in casa</a:t>
          </a:r>
        </a:p>
      </dgm:t>
    </dgm:pt>
    <dgm:pt modelId="{E2E0ABA9-1E81-48FF-99CE-B0462CDF91F6}" type="parTrans" cxnId="{03B7340E-1B64-47FF-AC55-5D2D4FD4754F}">
      <dgm:prSet/>
      <dgm:spPr/>
      <dgm:t>
        <a:bodyPr/>
        <a:lstStyle/>
        <a:p>
          <a:endParaRPr lang="it-IT"/>
        </a:p>
      </dgm:t>
    </dgm:pt>
    <dgm:pt modelId="{9935CB16-D1E4-4BF6-AF10-6825AD0BEA2B}" type="sibTrans" cxnId="{03B7340E-1B64-47FF-AC55-5D2D4FD4754F}">
      <dgm:prSet/>
      <dgm:spPr/>
      <dgm:t>
        <a:bodyPr/>
        <a:lstStyle/>
        <a:p>
          <a:endParaRPr lang="it-IT"/>
        </a:p>
      </dgm:t>
    </dgm:pt>
    <dgm:pt modelId="{1106B362-0643-46C8-8F2C-FBD258184244}">
      <dgm:prSet/>
      <dgm:spPr/>
      <dgm:t>
        <a:bodyPr/>
        <a:lstStyle/>
        <a:p>
          <a:r>
            <a:rPr lang="it-IT"/>
            <a:t>La WAN è quella che si usa per accedere al 4G</a:t>
          </a:r>
        </a:p>
      </dgm:t>
    </dgm:pt>
    <dgm:pt modelId="{DDF3A9C3-DB5C-421C-88A4-EE7082B859A6}" type="parTrans" cxnId="{B7DDC60E-A49B-4073-ACD1-134CD903FBFD}">
      <dgm:prSet/>
      <dgm:spPr/>
      <dgm:t>
        <a:bodyPr/>
        <a:lstStyle/>
        <a:p>
          <a:endParaRPr lang="it-IT"/>
        </a:p>
      </dgm:t>
    </dgm:pt>
    <dgm:pt modelId="{4621685F-8FFB-4955-A889-955A351B2A8C}" type="sibTrans" cxnId="{B7DDC60E-A49B-4073-ACD1-134CD903FBFD}">
      <dgm:prSet/>
      <dgm:spPr/>
      <dgm:t>
        <a:bodyPr/>
        <a:lstStyle/>
        <a:p>
          <a:endParaRPr lang="it-IT"/>
        </a:p>
      </dgm:t>
    </dgm:pt>
    <dgm:pt modelId="{0516164E-C38B-4763-A396-D034E2567442}" type="pres">
      <dgm:prSet presAssocID="{0D1D680C-CBEE-43F8-97DC-2C9A10235762}" presName="vert0" presStyleCnt="0">
        <dgm:presLayoutVars>
          <dgm:dir/>
          <dgm:animOne val="branch"/>
          <dgm:animLvl val="lvl"/>
        </dgm:presLayoutVars>
      </dgm:prSet>
      <dgm:spPr/>
    </dgm:pt>
    <dgm:pt modelId="{87188292-0FEB-41F8-83A9-9A2C9B8E5AD0}" type="pres">
      <dgm:prSet presAssocID="{C73C5C61-56BA-4308-A382-93DC4045606A}" presName="thickLine" presStyleLbl="alignNode1" presStyleIdx="0" presStyleCnt="2"/>
      <dgm:spPr/>
    </dgm:pt>
    <dgm:pt modelId="{669B5E43-5082-4489-BA2E-392476FE118A}" type="pres">
      <dgm:prSet presAssocID="{C73C5C61-56BA-4308-A382-93DC4045606A}" presName="horz1" presStyleCnt="0"/>
      <dgm:spPr/>
    </dgm:pt>
    <dgm:pt modelId="{5C4EDCE9-37E3-4CE3-92AD-664A59A12094}" type="pres">
      <dgm:prSet presAssocID="{C73C5C61-56BA-4308-A382-93DC4045606A}" presName="tx1" presStyleLbl="revTx" presStyleIdx="0" presStyleCnt="2"/>
      <dgm:spPr/>
    </dgm:pt>
    <dgm:pt modelId="{405A4F9C-E748-4A03-AE7E-1076A041E477}" type="pres">
      <dgm:prSet presAssocID="{C73C5C61-56BA-4308-A382-93DC4045606A}" presName="vert1" presStyleCnt="0"/>
      <dgm:spPr/>
    </dgm:pt>
    <dgm:pt modelId="{075F6914-D445-4583-A120-FD5C418C878C}" type="pres">
      <dgm:prSet presAssocID="{1106B362-0643-46C8-8F2C-FBD258184244}" presName="thickLine" presStyleLbl="alignNode1" presStyleIdx="1" presStyleCnt="2"/>
      <dgm:spPr/>
    </dgm:pt>
    <dgm:pt modelId="{8E83C807-850E-4824-A5A5-84671F93DC90}" type="pres">
      <dgm:prSet presAssocID="{1106B362-0643-46C8-8F2C-FBD258184244}" presName="horz1" presStyleCnt="0"/>
      <dgm:spPr/>
    </dgm:pt>
    <dgm:pt modelId="{0493D757-78A5-4200-AB14-93ED4832D404}" type="pres">
      <dgm:prSet presAssocID="{1106B362-0643-46C8-8F2C-FBD258184244}" presName="tx1" presStyleLbl="revTx" presStyleIdx="1" presStyleCnt="2"/>
      <dgm:spPr/>
    </dgm:pt>
    <dgm:pt modelId="{684BFCDD-7E1C-417F-A205-98888CA6E0A6}" type="pres">
      <dgm:prSet presAssocID="{1106B362-0643-46C8-8F2C-FBD258184244}" presName="vert1" presStyleCnt="0"/>
      <dgm:spPr/>
    </dgm:pt>
  </dgm:ptLst>
  <dgm:cxnLst>
    <dgm:cxn modelId="{03B7340E-1B64-47FF-AC55-5D2D4FD4754F}" srcId="{0D1D680C-CBEE-43F8-97DC-2C9A10235762}" destId="{C73C5C61-56BA-4308-A382-93DC4045606A}" srcOrd="0" destOrd="0" parTransId="{E2E0ABA9-1E81-48FF-99CE-B0462CDF91F6}" sibTransId="{9935CB16-D1E4-4BF6-AF10-6825AD0BEA2B}"/>
    <dgm:cxn modelId="{B7DDC60E-A49B-4073-ACD1-134CD903FBFD}" srcId="{0D1D680C-CBEE-43F8-97DC-2C9A10235762}" destId="{1106B362-0643-46C8-8F2C-FBD258184244}" srcOrd="1" destOrd="0" parTransId="{DDF3A9C3-DB5C-421C-88A4-EE7082B859A6}" sibTransId="{4621685F-8FFB-4955-A889-955A351B2A8C}"/>
    <dgm:cxn modelId="{90AFFC99-3AE6-44AD-8FD1-291A5FB9E82A}" type="presOf" srcId="{0D1D680C-CBEE-43F8-97DC-2C9A10235762}" destId="{0516164E-C38B-4763-A396-D034E2567442}" srcOrd="0" destOrd="0" presId="urn:microsoft.com/office/officeart/2008/layout/LinedList"/>
    <dgm:cxn modelId="{6E1294E4-5382-46E6-8A1E-5B492D3ABD57}" type="presOf" srcId="{1106B362-0643-46C8-8F2C-FBD258184244}" destId="{0493D757-78A5-4200-AB14-93ED4832D404}" srcOrd="0" destOrd="0" presId="urn:microsoft.com/office/officeart/2008/layout/LinedList"/>
    <dgm:cxn modelId="{FD09E1E4-FE11-4538-B8F6-1647C3E0678D}" type="presOf" srcId="{C73C5C61-56BA-4308-A382-93DC4045606A}" destId="{5C4EDCE9-37E3-4CE3-92AD-664A59A12094}" srcOrd="0" destOrd="0" presId="urn:microsoft.com/office/officeart/2008/layout/LinedList"/>
    <dgm:cxn modelId="{EE46985C-0397-4FEF-A253-8BE0E8E898B9}" type="presParOf" srcId="{0516164E-C38B-4763-A396-D034E2567442}" destId="{87188292-0FEB-41F8-83A9-9A2C9B8E5AD0}" srcOrd="0" destOrd="0" presId="urn:microsoft.com/office/officeart/2008/layout/LinedList"/>
    <dgm:cxn modelId="{CCE23A0B-5AC8-4B8F-92EF-BCD3C9823F0D}" type="presParOf" srcId="{0516164E-C38B-4763-A396-D034E2567442}" destId="{669B5E43-5082-4489-BA2E-392476FE118A}" srcOrd="1" destOrd="0" presId="urn:microsoft.com/office/officeart/2008/layout/LinedList"/>
    <dgm:cxn modelId="{C32B1CBA-C9A7-4CB1-A45D-0E66FA5C2E15}" type="presParOf" srcId="{669B5E43-5082-4489-BA2E-392476FE118A}" destId="{5C4EDCE9-37E3-4CE3-92AD-664A59A12094}" srcOrd="0" destOrd="0" presId="urn:microsoft.com/office/officeart/2008/layout/LinedList"/>
    <dgm:cxn modelId="{6F432A40-E526-44F7-A210-471B8E6E7999}" type="presParOf" srcId="{669B5E43-5082-4489-BA2E-392476FE118A}" destId="{405A4F9C-E748-4A03-AE7E-1076A041E477}" srcOrd="1" destOrd="0" presId="urn:microsoft.com/office/officeart/2008/layout/LinedList"/>
    <dgm:cxn modelId="{C49524F5-77ED-452A-9941-0F412637982C}" type="presParOf" srcId="{0516164E-C38B-4763-A396-D034E2567442}" destId="{075F6914-D445-4583-A120-FD5C418C878C}" srcOrd="2" destOrd="0" presId="urn:microsoft.com/office/officeart/2008/layout/LinedList"/>
    <dgm:cxn modelId="{56537CDB-5EC7-4720-986B-19B5F4AF7C02}" type="presParOf" srcId="{0516164E-C38B-4763-A396-D034E2567442}" destId="{8E83C807-850E-4824-A5A5-84671F93DC90}" srcOrd="3" destOrd="0" presId="urn:microsoft.com/office/officeart/2008/layout/LinedList"/>
    <dgm:cxn modelId="{BEA184CF-DDB5-4096-9FC0-A133D0D5125F}" type="presParOf" srcId="{8E83C807-850E-4824-A5A5-84671F93DC90}" destId="{0493D757-78A5-4200-AB14-93ED4832D404}" srcOrd="0" destOrd="0" presId="urn:microsoft.com/office/officeart/2008/layout/LinedList"/>
    <dgm:cxn modelId="{D45BD57A-1051-4477-A0AC-99B65B3866E5}" type="presParOf" srcId="{8E83C807-850E-4824-A5A5-84671F93DC90}" destId="{684BFCDD-7E1C-417F-A205-98888CA6E0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553CA-D19F-4ECE-94C7-249C9DE7896B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086B3-85F0-4833-8454-75A3EBD1D7BA}">
      <dsp:nvSpPr>
        <dsp:cNvPr id="0" name=""/>
        <dsp:cNvSpPr/>
      </dsp:nvSpPr>
      <dsp:spPr>
        <a:xfrm>
          <a:off x="0" y="0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TELEcomunicazione + inforMATICA</a:t>
          </a:r>
        </a:p>
      </dsp:txBody>
      <dsp:txXfrm>
        <a:off x="0" y="0"/>
        <a:ext cx="9601196" cy="1659468"/>
      </dsp:txXfrm>
    </dsp:sp>
    <dsp:sp modelId="{CE122FC3-35F7-457B-8268-5CD89716B2C5}">
      <dsp:nvSpPr>
        <dsp:cNvPr id="0" name=""/>
        <dsp:cNvSpPr/>
      </dsp:nvSpPr>
      <dsp:spPr>
        <a:xfrm>
          <a:off x="0" y="1659468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F0DFE-FAB0-40FC-9A2E-8A60905B87E2}">
      <dsp:nvSpPr>
        <dsp:cNvPr id="0" name=""/>
        <dsp:cNvSpPr/>
      </dsp:nvSpPr>
      <dsp:spPr>
        <a:xfrm>
          <a:off x="0" y="1659468"/>
          <a:ext cx="9601196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Si occupa dell'elaborazione a distanza delle informazioni, resa possibile grazie ad un sistema di trasmissione dei dati chiamata network</a:t>
          </a:r>
        </a:p>
      </dsp:txBody>
      <dsp:txXfrm>
        <a:off x="0" y="1659468"/>
        <a:ext cx="9601196" cy="16594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6316E-9FF0-4138-8671-0FD99220F5F7}">
      <dsp:nvSpPr>
        <dsp:cNvPr id="0" name=""/>
        <dsp:cNvSpPr/>
      </dsp:nvSpPr>
      <dsp:spPr>
        <a:xfrm rot="10800000">
          <a:off x="2412300" y="51267"/>
          <a:ext cx="6384795" cy="321640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8343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"Ogni iniziativa a supporto dell'attività commerciale di un'azienda che venga svolta sulla rete Internet"</a:t>
          </a:r>
        </a:p>
      </dsp:txBody>
      <dsp:txXfrm rot="10800000">
        <a:off x="3216400" y="51267"/>
        <a:ext cx="5580695" cy="3216400"/>
      </dsp:txXfrm>
    </dsp:sp>
    <dsp:sp modelId="{67A7A156-5621-4367-B1FE-BFAAE2649DE6}">
      <dsp:nvSpPr>
        <dsp:cNvPr id="0" name=""/>
        <dsp:cNvSpPr/>
      </dsp:nvSpPr>
      <dsp:spPr>
        <a:xfrm>
          <a:off x="804100" y="51267"/>
          <a:ext cx="3216400" cy="32164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A4396-E9F0-4C50-ACAA-46CA945B223E}">
      <dsp:nvSpPr>
        <dsp:cNvPr id="0" name=""/>
        <dsp:cNvSpPr/>
      </dsp:nvSpPr>
      <dsp:spPr>
        <a:xfrm>
          <a:off x="704980" y="892"/>
          <a:ext cx="3308342" cy="3308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Servizi prestati dalle pubbliche amministrazioni ai cittadini e alle imprese</a:t>
          </a:r>
        </a:p>
      </dsp:txBody>
      <dsp:txXfrm>
        <a:off x="1189475" y="485387"/>
        <a:ext cx="2339352" cy="23393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7909F-B4EB-454F-A3AD-8B9ED6711F27}">
      <dsp:nvSpPr>
        <dsp:cNvPr id="0" name=""/>
        <dsp:cNvSpPr/>
      </dsp:nvSpPr>
      <dsp:spPr>
        <a:xfrm>
          <a:off x="1779879" y="943386"/>
          <a:ext cx="1158544" cy="11585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F104973-DA56-42EE-96C5-254060FA7605}">
      <dsp:nvSpPr>
        <dsp:cNvPr id="0" name=""/>
        <dsp:cNvSpPr/>
      </dsp:nvSpPr>
      <dsp:spPr>
        <a:xfrm>
          <a:off x="1687196" y="0"/>
          <a:ext cx="1343911" cy="7778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Semplici informazioni</a:t>
          </a:r>
        </a:p>
      </dsp:txBody>
      <dsp:txXfrm>
        <a:off x="1687196" y="0"/>
        <a:ext cx="1343911" cy="777880"/>
      </dsp:txXfrm>
    </dsp:sp>
    <dsp:sp modelId="{78F9BB47-E7FD-4BA8-82BF-6A76B8766793}">
      <dsp:nvSpPr>
        <dsp:cNvPr id="0" name=""/>
        <dsp:cNvSpPr/>
      </dsp:nvSpPr>
      <dsp:spPr>
        <a:xfrm>
          <a:off x="2220590" y="1263475"/>
          <a:ext cx="1158544" cy="11585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67DEE70-718A-4996-8FDC-446634FADC90}">
      <dsp:nvSpPr>
        <dsp:cNvPr id="0" name=""/>
        <dsp:cNvSpPr/>
      </dsp:nvSpPr>
      <dsp:spPr>
        <a:xfrm>
          <a:off x="3471355" y="1026139"/>
          <a:ext cx="1204886" cy="84408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Certificazioni</a:t>
          </a:r>
        </a:p>
      </dsp:txBody>
      <dsp:txXfrm>
        <a:off x="3471355" y="1026139"/>
        <a:ext cx="1204886" cy="844082"/>
      </dsp:txXfrm>
    </dsp:sp>
    <dsp:sp modelId="{82CC64B7-0EA0-41C0-9C66-FDB8901C9FB8}">
      <dsp:nvSpPr>
        <dsp:cNvPr id="0" name=""/>
        <dsp:cNvSpPr/>
      </dsp:nvSpPr>
      <dsp:spPr>
        <a:xfrm>
          <a:off x="2052369" y="1781841"/>
          <a:ext cx="1158544" cy="11585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0349830-9D69-4DBE-944A-6E55FA688EFA}">
      <dsp:nvSpPr>
        <dsp:cNvPr id="0" name=""/>
        <dsp:cNvSpPr/>
      </dsp:nvSpPr>
      <dsp:spPr>
        <a:xfrm>
          <a:off x="3285987" y="2466045"/>
          <a:ext cx="1204886" cy="84408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Moduli di pagamento delle imposte</a:t>
          </a:r>
        </a:p>
      </dsp:txBody>
      <dsp:txXfrm>
        <a:off x="3285987" y="2466045"/>
        <a:ext cx="1204886" cy="844082"/>
      </dsp:txXfrm>
    </dsp:sp>
    <dsp:sp modelId="{25307561-540C-4BA3-96CE-BFD9D4D8CBD5}">
      <dsp:nvSpPr>
        <dsp:cNvPr id="0" name=""/>
        <dsp:cNvSpPr/>
      </dsp:nvSpPr>
      <dsp:spPr>
        <a:xfrm>
          <a:off x="1507389" y="1781841"/>
          <a:ext cx="1158544" cy="11585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8160842-9B0B-413A-8C75-0064F8ED40D5}">
      <dsp:nvSpPr>
        <dsp:cNvPr id="0" name=""/>
        <dsp:cNvSpPr/>
      </dsp:nvSpPr>
      <dsp:spPr>
        <a:xfrm>
          <a:off x="227429" y="2466045"/>
          <a:ext cx="1204886" cy="84408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E-learning</a:t>
          </a:r>
        </a:p>
      </dsp:txBody>
      <dsp:txXfrm>
        <a:off x="227429" y="2466045"/>
        <a:ext cx="1204886" cy="844082"/>
      </dsp:txXfrm>
    </dsp:sp>
    <dsp:sp modelId="{E83B9BD0-DD8C-4B8C-916B-7B20B4F20304}">
      <dsp:nvSpPr>
        <dsp:cNvPr id="0" name=""/>
        <dsp:cNvSpPr/>
      </dsp:nvSpPr>
      <dsp:spPr>
        <a:xfrm>
          <a:off x="1339169" y="1263475"/>
          <a:ext cx="1158544" cy="11585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4BC19DC-EC51-4277-AA47-B4F76D78378B}">
      <dsp:nvSpPr>
        <dsp:cNvPr id="0" name=""/>
        <dsp:cNvSpPr/>
      </dsp:nvSpPr>
      <dsp:spPr>
        <a:xfrm>
          <a:off x="42062" y="1026139"/>
          <a:ext cx="1204886" cy="84408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Raccolta domande e offerte di lavoro</a:t>
          </a:r>
        </a:p>
      </dsp:txBody>
      <dsp:txXfrm>
        <a:off x="42062" y="1026139"/>
        <a:ext cx="1204886" cy="8440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EA238-992D-4821-8398-D6199A2CFFE9}">
      <dsp:nvSpPr>
        <dsp:cNvPr id="0" name=""/>
        <dsp:cNvSpPr/>
      </dsp:nvSpPr>
      <dsp:spPr>
        <a:xfrm>
          <a:off x="1887321" y="0"/>
          <a:ext cx="2830982" cy="103441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636C1-F02E-4058-916C-D81AE1516494}">
      <dsp:nvSpPr>
        <dsp:cNvPr id="0" name=""/>
        <dsp:cNvSpPr/>
      </dsp:nvSpPr>
      <dsp:spPr>
        <a:xfrm>
          <a:off x="0" y="0"/>
          <a:ext cx="1887321" cy="10344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Conto corrente via Internet</a:t>
          </a:r>
        </a:p>
      </dsp:txBody>
      <dsp:txXfrm>
        <a:off x="50496" y="50496"/>
        <a:ext cx="1786329" cy="933422"/>
      </dsp:txXfrm>
    </dsp:sp>
    <dsp:sp modelId="{AA327D6C-D58D-4A38-BCDE-C2F3C256963D}">
      <dsp:nvSpPr>
        <dsp:cNvPr id="0" name=""/>
        <dsp:cNvSpPr/>
      </dsp:nvSpPr>
      <dsp:spPr>
        <a:xfrm>
          <a:off x="1887321" y="1137856"/>
          <a:ext cx="2830982" cy="103441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94EFF-7EFD-449F-96D0-1678C070DB30}">
      <dsp:nvSpPr>
        <dsp:cNvPr id="0" name=""/>
        <dsp:cNvSpPr/>
      </dsp:nvSpPr>
      <dsp:spPr>
        <a:xfrm>
          <a:off x="0" y="1137856"/>
          <a:ext cx="1887321" cy="10344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Stipulare assicurazioni online</a:t>
          </a:r>
        </a:p>
      </dsp:txBody>
      <dsp:txXfrm>
        <a:off x="50496" y="1188352"/>
        <a:ext cx="1786329" cy="933422"/>
      </dsp:txXfrm>
    </dsp:sp>
    <dsp:sp modelId="{09284150-690E-41A4-B23B-15BC991E696C}">
      <dsp:nvSpPr>
        <dsp:cNvPr id="0" name=""/>
        <dsp:cNvSpPr/>
      </dsp:nvSpPr>
      <dsp:spPr>
        <a:xfrm>
          <a:off x="1887321" y="2275713"/>
          <a:ext cx="2830982" cy="103441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6B351-01E6-4242-8726-957AC3D7C2AA}">
      <dsp:nvSpPr>
        <dsp:cNvPr id="0" name=""/>
        <dsp:cNvSpPr/>
      </dsp:nvSpPr>
      <dsp:spPr>
        <a:xfrm>
          <a:off x="0" y="2275713"/>
          <a:ext cx="1887321" cy="10344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Chiedere un finanziamento sul Web</a:t>
          </a:r>
        </a:p>
      </dsp:txBody>
      <dsp:txXfrm>
        <a:off x="50496" y="2326209"/>
        <a:ext cx="1786329" cy="9334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5D5C4-3BA4-4B55-8AFA-A1AC68278291}">
      <dsp:nvSpPr>
        <dsp:cNvPr id="0" name=""/>
        <dsp:cNvSpPr/>
      </dsp:nvSpPr>
      <dsp:spPr>
        <a:xfrm>
          <a:off x="2812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Maggior numero di informazioni</a:t>
          </a:r>
        </a:p>
      </dsp:txBody>
      <dsp:txXfrm>
        <a:off x="2812" y="208974"/>
        <a:ext cx="2231527" cy="1338916"/>
      </dsp:txXfrm>
    </dsp:sp>
    <dsp:sp modelId="{FF63DABF-DDA1-4201-B681-4C305569B209}">
      <dsp:nvSpPr>
        <dsp:cNvPr id="0" name=""/>
        <dsp:cNvSpPr/>
      </dsp:nvSpPr>
      <dsp:spPr>
        <a:xfrm>
          <a:off x="2457493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Contatti con altre persone</a:t>
          </a:r>
        </a:p>
      </dsp:txBody>
      <dsp:txXfrm>
        <a:off x="2457493" y="208974"/>
        <a:ext cx="2231527" cy="1338916"/>
      </dsp:txXfrm>
    </dsp:sp>
    <dsp:sp modelId="{B22E8E2F-FA16-4D31-8AD3-359EDD5DA12A}">
      <dsp:nvSpPr>
        <dsp:cNvPr id="0" name=""/>
        <dsp:cNvSpPr/>
      </dsp:nvSpPr>
      <dsp:spPr>
        <a:xfrm>
          <a:off x="4912174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Ambienti costruttivi</a:t>
          </a:r>
        </a:p>
      </dsp:txBody>
      <dsp:txXfrm>
        <a:off x="4912174" y="208974"/>
        <a:ext cx="2231527" cy="1338916"/>
      </dsp:txXfrm>
    </dsp:sp>
    <dsp:sp modelId="{6B1D91D7-A7F5-40B7-91C8-2A1006686ED8}">
      <dsp:nvSpPr>
        <dsp:cNvPr id="0" name=""/>
        <dsp:cNvSpPr/>
      </dsp:nvSpPr>
      <dsp:spPr>
        <a:xfrm>
          <a:off x="7366855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Interattività</a:t>
          </a:r>
        </a:p>
      </dsp:txBody>
      <dsp:txXfrm>
        <a:off x="7366855" y="208974"/>
        <a:ext cx="2231527" cy="1338916"/>
      </dsp:txXfrm>
    </dsp:sp>
    <dsp:sp modelId="{55439A54-67E2-45CA-B079-C6B0CB68BD93}">
      <dsp:nvSpPr>
        <dsp:cNvPr id="0" name=""/>
        <dsp:cNvSpPr/>
      </dsp:nvSpPr>
      <dsp:spPr>
        <a:xfrm>
          <a:off x="1230153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Flessibilità</a:t>
          </a:r>
        </a:p>
      </dsp:txBody>
      <dsp:txXfrm>
        <a:off x="1230153" y="1771044"/>
        <a:ext cx="2231527" cy="1338916"/>
      </dsp:txXfrm>
    </dsp:sp>
    <dsp:sp modelId="{2F726AB5-87E9-4FE4-8F4E-AA633E01E902}">
      <dsp:nvSpPr>
        <dsp:cNvPr id="0" name=""/>
        <dsp:cNvSpPr/>
      </dsp:nvSpPr>
      <dsp:spPr>
        <a:xfrm>
          <a:off x="3684834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Tempi e modi personali</a:t>
          </a:r>
        </a:p>
      </dsp:txBody>
      <dsp:txXfrm>
        <a:off x="3684834" y="1771044"/>
        <a:ext cx="2231527" cy="1338916"/>
      </dsp:txXfrm>
    </dsp:sp>
    <dsp:sp modelId="{285A6FE4-A2EE-4AD2-8296-DF4993640AFD}">
      <dsp:nvSpPr>
        <dsp:cNvPr id="0" name=""/>
        <dsp:cNvSpPr/>
      </dsp:nvSpPr>
      <dsp:spPr>
        <a:xfrm>
          <a:off x="6139514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Stimoli per il pensiero critico</a:t>
          </a:r>
        </a:p>
      </dsp:txBody>
      <dsp:txXfrm>
        <a:off x="6139514" y="1771044"/>
        <a:ext cx="2231527" cy="13389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5AA39-C11D-4589-8CD9-F011BFA99271}">
      <dsp:nvSpPr>
        <dsp:cNvPr id="0" name=""/>
        <dsp:cNvSpPr/>
      </dsp:nvSpPr>
      <dsp:spPr>
        <a:xfrm>
          <a:off x="1179863" y="475775"/>
          <a:ext cx="2358576" cy="2358576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C579EC-0402-45C2-AC63-8CEB970D318F}">
      <dsp:nvSpPr>
        <dsp:cNvPr id="0" name=""/>
        <dsp:cNvSpPr/>
      </dsp:nvSpPr>
      <dsp:spPr>
        <a:xfrm>
          <a:off x="1179863" y="475775"/>
          <a:ext cx="2358576" cy="2358576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F43F5-01EF-4C33-83BA-8AF5F753136D}">
      <dsp:nvSpPr>
        <dsp:cNvPr id="0" name=""/>
        <dsp:cNvSpPr/>
      </dsp:nvSpPr>
      <dsp:spPr>
        <a:xfrm>
          <a:off x="575" y="900319"/>
          <a:ext cx="4717152" cy="15094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Insieme di hardware e software, distribuite sulla rete, al servizio del cliente, per archiviare ed elaborare informazioni e applicativi</a:t>
          </a:r>
        </a:p>
      </dsp:txBody>
      <dsp:txXfrm>
        <a:off x="575" y="900319"/>
        <a:ext cx="4717152" cy="15094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79E4E-384E-458B-B8B6-23DEDB93CD16}">
      <dsp:nvSpPr>
        <dsp:cNvPr id="0" name=""/>
        <dsp:cNvSpPr/>
      </dsp:nvSpPr>
      <dsp:spPr>
        <a:xfrm>
          <a:off x="720089" y="1761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Affidabilità</a:t>
          </a:r>
        </a:p>
      </dsp:txBody>
      <dsp:txXfrm>
        <a:off x="720089" y="1761"/>
        <a:ext cx="2550317" cy="1530190"/>
      </dsp:txXfrm>
    </dsp:sp>
    <dsp:sp modelId="{D621E789-C20E-4805-A17E-1DF148F89F80}">
      <dsp:nvSpPr>
        <dsp:cNvPr id="0" name=""/>
        <dsp:cNvSpPr/>
      </dsp:nvSpPr>
      <dsp:spPr>
        <a:xfrm>
          <a:off x="3525439" y="1761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Integrità</a:t>
          </a:r>
        </a:p>
      </dsp:txBody>
      <dsp:txXfrm>
        <a:off x="3525439" y="1761"/>
        <a:ext cx="2550317" cy="1530190"/>
      </dsp:txXfrm>
    </dsp:sp>
    <dsp:sp modelId="{CC3F10BE-0ABE-4CE2-9B78-4D6D2783686C}">
      <dsp:nvSpPr>
        <dsp:cNvPr id="0" name=""/>
        <dsp:cNvSpPr/>
      </dsp:nvSpPr>
      <dsp:spPr>
        <a:xfrm>
          <a:off x="6330788" y="1761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Riservatezza</a:t>
          </a:r>
        </a:p>
      </dsp:txBody>
      <dsp:txXfrm>
        <a:off x="6330788" y="1761"/>
        <a:ext cx="2550317" cy="1530190"/>
      </dsp:txXfrm>
    </dsp:sp>
    <dsp:sp modelId="{C8C2A7C3-7394-40C1-A457-F1371390F972}">
      <dsp:nvSpPr>
        <dsp:cNvPr id="0" name=""/>
        <dsp:cNvSpPr/>
      </dsp:nvSpPr>
      <dsp:spPr>
        <a:xfrm>
          <a:off x="2122764" y="1786983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Autentiticità</a:t>
          </a:r>
        </a:p>
      </dsp:txBody>
      <dsp:txXfrm>
        <a:off x="2122764" y="1786983"/>
        <a:ext cx="2550317" cy="1530190"/>
      </dsp:txXfrm>
    </dsp:sp>
    <dsp:sp modelId="{F3032398-6333-4611-BDF4-515739D0AD74}">
      <dsp:nvSpPr>
        <dsp:cNvPr id="0" name=""/>
        <dsp:cNvSpPr/>
      </dsp:nvSpPr>
      <dsp:spPr>
        <a:xfrm>
          <a:off x="4928113" y="1786983"/>
          <a:ext cx="2550317" cy="153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Non ripudio</a:t>
          </a:r>
        </a:p>
      </dsp:txBody>
      <dsp:txXfrm>
        <a:off x="4928113" y="1786983"/>
        <a:ext cx="2550317" cy="15301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3E530-DF03-4962-A82C-70FC50A08690}">
      <dsp:nvSpPr>
        <dsp:cNvPr id="0" name=""/>
        <dsp:cNvSpPr/>
      </dsp:nvSpPr>
      <dsp:spPr>
        <a:xfrm>
          <a:off x="0" y="287918"/>
          <a:ext cx="4718304" cy="27342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/>
            <a:t>I dati devono essere sempre accessibili o disponibili agli utenti autorizzati</a:t>
          </a:r>
        </a:p>
      </dsp:txBody>
      <dsp:txXfrm>
        <a:off x="133477" y="421395"/>
        <a:ext cx="4451350" cy="246733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4B879-4BEF-4B15-8708-755983B2C185}">
      <dsp:nvSpPr>
        <dsp:cNvPr id="0" name=""/>
        <dsp:cNvSpPr/>
      </dsp:nvSpPr>
      <dsp:spPr>
        <a:xfrm rot="5400000">
          <a:off x="1884395" y="145206"/>
          <a:ext cx="2648102" cy="30197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/>
            <a:t>Mancanza di alimentazione elettrica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/>
            <a:t>Rottura di un componente hardware</a:t>
          </a:r>
        </a:p>
      </dsp:txBody>
      <dsp:txXfrm rot="-5400000">
        <a:off x="1698589" y="460282"/>
        <a:ext cx="2890444" cy="2389562"/>
      </dsp:txXfrm>
    </dsp:sp>
    <dsp:sp modelId="{FA3683DE-4912-4DA2-B7C7-3D694C0D0F5D}">
      <dsp:nvSpPr>
        <dsp:cNvPr id="0" name=""/>
        <dsp:cNvSpPr/>
      </dsp:nvSpPr>
      <dsp:spPr>
        <a:xfrm>
          <a:off x="0" y="0"/>
          <a:ext cx="1698589" cy="33101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Esempi di violazione</a:t>
          </a:r>
        </a:p>
      </dsp:txBody>
      <dsp:txXfrm>
        <a:off x="82918" y="82918"/>
        <a:ext cx="1532753" cy="314429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5DCF8-3730-455E-B515-09AB69FE32E0}">
      <dsp:nvSpPr>
        <dsp:cNvPr id="0" name=""/>
        <dsp:cNvSpPr/>
      </dsp:nvSpPr>
      <dsp:spPr>
        <a:xfrm>
          <a:off x="0" y="239363"/>
          <a:ext cx="4718304" cy="2831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500" kern="1200"/>
            <a:t>Protezione da modifiche non autorizzate</a:t>
          </a:r>
        </a:p>
      </dsp:txBody>
      <dsp:txXfrm>
        <a:off x="138218" y="377581"/>
        <a:ext cx="4441868" cy="2554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02994-96FD-41CB-ADB2-F185A1A327CB}">
      <dsp:nvSpPr>
        <dsp:cNvPr id="0" name=""/>
        <dsp:cNvSpPr/>
      </dsp:nvSpPr>
      <dsp:spPr>
        <a:xfrm>
          <a:off x="0" y="0"/>
          <a:ext cx="47180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65B45-27C8-4102-89F9-17C3CC08E207}">
      <dsp:nvSpPr>
        <dsp:cNvPr id="0" name=""/>
        <dsp:cNvSpPr/>
      </dsp:nvSpPr>
      <dsp:spPr>
        <a:xfrm>
          <a:off x="0" y="0"/>
          <a:ext cx="4718050" cy="3309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500" kern="1200"/>
            <a:t>Gruppo di due o più computer collegati tra di loro</a:t>
          </a:r>
        </a:p>
      </dsp:txBody>
      <dsp:txXfrm>
        <a:off x="0" y="0"/>
        <a:ext cx="4718050" cy="330993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18432-2E78-41C1-8113-C9CEF60A9AA8}">
      <dsp:nvSpPr>
        <dsp:cNvPr id="0" name=""/>
        <dsp:cNvSpPr/>
      </dsp:nvSpPr>
      <dsp:spPr>
        <a:xfrm rot="5400000">
          <a:off x="1884395" y="145206"/>
          <a:ext cx="2648102" cy="30197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/>
            <a:t>Cancellazione non autorizzata di un file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/>
            <a:t>Modifica non autorizzata di un file</a:t>
          </a:r>
        </a:p>
      </dsp:txBody>
      <dsp:txXfrm rot="-5400000">
        <a:off x="1698589" y="460282"/>
        <a:ext cx="2890444" cy="2389562"/>
      </dsp:txXfrm>
    </dsp:sp>
    <dsp:sp modelId="{AD239764-918D-4DD1-ACC7-91ED227BD4F5}">
      <dsp:nvSpPr>
        <dsp:cNvPr id="0" name=""/>
        <dsp:cNvSpPr/>
      </dsp:nvSpPr>
      <dsp:spPr>
        <a:xfrm>
          <a:off x="0" y="0"/>
          <a:ext cx="1698589" cy="33101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Esempi di violazione:</a:t>
          </a:r>
        </a:p>
      </dsp:txBody>
      <dsp:txXfrm>
        <a:off x="82918" y="82918"/>
        <a:ext cx="1532753" cy="314429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69A87-B376-49B6-ACF7-193906BE2667}">
      <dsp:nvSpPr>
        <dsp:cNvPr id="0" name=""/>
        <dsp:cNvSpPr/>
      </dsp:nvSpPr>
      <dsp:spPr>
        <a:xfrm>
          <a:off x="0" y="162143"/>
          <a:ext cx="4718304" cy="2985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800" kern="1200" dirty="0"/>
            <a:t>Protezione da letture non autorizzate</a:t>
          </a:r>
        </a:p>
      </dsp:txBody>
      <dsp:txXfrm>
        <a:off x="145757" y="307900"/>
        <a:ext cx="4426790" cy="269432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7A7CF-2A02-40A5-87ED-E2E871D6CA96}">
      <dsp:nvSpPr>
        <dsp:cNvPr id="0" name=""/>
        <dsp:cNvSpPr/>
      </dsp:nvSpPr>
      <dsp:spPr>
        <a:xfrm rot="5400000">
          <a:off x="1884395" y="145206"/>
          <a:ext cx="2648102" cy="30197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/>
            <a:t>Intercettazione dei dati durante la loro trasmissione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/>
            <a:t>Accesso non autorizzato ai dati memorizzati su un server</a:t>
          </a:r>
        </a:p>
      </dsp:txBody>
      <dsp:txXfrm rot="-5400000">
        <a:off x="1698589" y="460282"/>
        <a:ext cx="2890444" cy="2389562"/>
      </dsp:txXfrm>
    </dsp:sp>
    <dsp:sp modelId="{583D6C58-C611-4890-A306-A7AEFD059C45}">
      <dsp:nvSpPr>
        <dsp:cNvPr id="0" name=""/>
        <dsp:cNvSpPr/>
      </dsp:nvSpPr>
      <dsp:spPr>
        <a:xfrm>
          <a:off x="0" y="0"/>
          <a:ext cx="1698589" cy="33101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Esempi di violazione:</a:t>
          </a:r>
        </a:p>
      </dsp:txBody>
      <dsp:txXfrm>
        <a:off x="82918" y="82918"/>
        <a:ext cx="1532753" cy="314429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FCBC5-A3B3-44A0-8FDA-7CD69E5106E3}">
      <dsp:nvSpPr>
        <dsp:cNvPr id="0" name=""/>
        <dsp:cNvSpPr/>
      </dsp:nvSpPr>
      <dsp:spPr>
        <a:xfrm>
          <a:off x="0" y="17063"/>
          <a:ext cx="4718304" cy="3276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Offre la certezza della sorgente, della destinazione e del contenuto del messaggio</a:t>
          </a:r>
        </a:p>
      </dsp:txBody>
      <dsp:txXfrm>
        <a:off x="159921" y="176984"/>
        <a:ext cx="4398462" cy="295615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6442E-0FDE-4322-9008-5BB6D87DEF3F}">
      <dsp:nvSpPr>
        <dsp:cNvPr id="0" name=""/>
        <dsp:cNvSpPr/>
      </dsp:nvSpPr>
      <dsp:spPr>
        <a:xfrm rot="5400000">
          <a:off x="1884395" y="145206"/>
          <a:ext cx="2648102" cy="30197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200" kern="1200"/>
            <a:t>Spedizione di un'email da parte di un pirata informatico che si maschera, facendo credere che il mittente dell'email sia una persona conosciuta al destinatario</a:t>
          </a:r>
        </a:p>
      </dsp:txBody>
      <dsp:txXfrm rot="-5400000">
        <a:off x="1698589" y="460282"/>
        <a:ext cx="2890444" cy="2389562"/>
      </dsp:txXfrm>
    </dsp:sp>
    <dsp:sp modelId="{FC3E5FA1-68CE-40FE-8894-23C8C76EE01F}">
      <dsp:nvSpPr>
        <dsp:cNvPr id="0" name=""/>
        <dsp:cNvSpPr/>
      </dsp:nvSpPr>
      <dsp:spPr>
        <a:xfrm>
          <a:off x="0" y="0"/>
          <a:ext cx="1698589" cy="33101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Esempio di violazione:</a:t>
          </a:r>
        </a:p>
      </dsp:txBody>
      <dsp:txXfrm>
        <a:off x="82918" y="82918"/>
        <a:ext cx="1532753" cy="314429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90F3F-C368-4915-BA8B-BE15AFEBB1D5}">
      <dsp:nvSpPr>
        <dsp:cNvPr id="0" name=""/>
        <dsp:cNvSpPr/>
      </dsp:nvSpPr>
      <dsp:spPr>
        <a:xfrm>
          <a:off x="0" y="180863"/>
          <a:ext cx="4718304" cy="294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Certezza che chi trasmette e chi riceve non possano negare di avere, rispettivamente, inviato e ricevuto i dati</a:t>
          </a:r>
        </a:p>
      </dsp:txBody>
      <dsp:txXfrm>
        <a:off x="143929" y="324792"/>
        <a:ext cx="4430446" cy="266054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2B490-CC96-46D9-A794-72749BB94C51}">
      <dsp:nvSpPr>
        <dsp:cNvPr id="0" name=""/>
        <dsp:cNvSpPr/>
      </dsp:nvSpPr>
      <dsp:spPr>
        <a:xfrm rot="5400000">
          <a:off x="1884395" y="145206"/>
          <a:ext cx="2648102" cy="30197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500" kern="1200"/>
            <a:t>Carta intestata falsa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500" kern="1200"/>
            <a:t>Firma falsa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500" kern="1200"/>
            <a:t>Email falsa</a:t>
          </a:r>
        </a:p>
      </dsp:txBody>
      <dsp:txXfrm rot="-5400000">
        <a:off x="1698589" y="460282"/>
        <a:ext cx="2890444" cy="2389562"/>
      </dsp:txXfrm>
    </dsp:sp>
    <dsp:sp modelId="{364E478B-D390-4B97-B80C-45FCBBC32880}">
      <dsp:nvSpPr>
        <dsp:cNvPr id="0" name=""/>
        <dsp:cNvSpPr/>
      </dsp:nvSpPr>
      <dsp:spPr>
        <a:xfrm>
          <a:off x="0" y="0"/>
          <a:ext cx="1698589" cy="33101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Esempi di violazione:</a:t>
          </a:r>
        </a:p>
      </dsp:txBody>
      <dsp:txXfrm>
        <a:off x="82918" y="82918"/>
        <a:ext cx="1532753" cy="314429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E94F4-E22E-4B5E-B31F-A5A801AA3AC4}">
      <dsp:nvSpPr>
        <dsp:cNvPr id="0" name=""/>
        <dsp:cNvSpPr/>
      </dsp:nvSpPr>
      <dsp:spPr>
        <a:xfrm>
          <a:off x="0" y="103367"/>
          <a:ext cx="9601196" cy="3112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800" kern="1200"/>
            <a:t>Si definisce sicuro un sistema informatico in cui le informazioni contenute vengono garantite, attraverso sistemi e misure di sicurezza appositamente predisposti, contro il pericolo di violazioni degli aspetti visti in precedenza</a:t>
          </a:r>
        </a:p>
      </dsp:txBody>
      <dsp:txXfrm>
        <a:off x="151925" y="255292"/>
        <a:ext cx="9297346" cy="280835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ACF16-FA8A-41F8-8772-E5669C628EF2}">
      <dsp:nvSpPr>
        <dsp:cNvPr id="0" name=""/>
        <dsp:cNvSpPr/>
      </dsp:nvSpPr>
      <dsp:spPr>
        <a:xfrm>
          <a:off x="2812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Sniffing</a:t>
          </a:r>
        </a:p>
      </dsp:txBody>
      <dsp:txXfrm>
        <a:off x="2812" y="208974"/>
        <a:ext cx="2231527" cy="1338916"/>
      </dsp:txXfrm>
    </dsp:sp>
    <dsp:sp modelId="{C15A6CE7-280A-4557-82A4-6D5A9ABA1A78}">
      <dsp:nvSpPr>
        <dsp:cNvPr id="0" name=""/>
        <dsp:cNvSpPr/>
      </dsp:nvSpPr>
      <dsp:spPr>
        <a:xfrm>
          <a:off x="2457493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Spoofing</a:t>
          </a:r>
        </a:p>
      </dsp:txBody>
      <dsp:txXfrm>
        <a:off x="2457493" y="208974"/>
        <a:ext cx="2231527" cy="1338916"/>
      </dsp:txXfrm>
    </dsp:sp>
    <dsp:sp modelId="{757ECE31-4508-41AA-882B-B3399F278FCE}">
      <dsp:nvSpPr>
        <dsp:cNvPr id="0" name=""/>
        <dsp:cNvSpPr/>
      </dsp:nvSpPr>
      <dsp:spPr>
        <a:xfrm>
          <a:off x="4912174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DOS</a:t>
          </a:r>
        </a:p>
      </dsp:txBody>
      <dsp:txXfrm>
        <a:off x="4912174" y="208974"/>
        <a:ext cx="2231527" cy="1338916"/>
      </dsp:txXfrm>
    </dsp:sp>
    <dsp:sp modelId="{132BD9C0-20D5-4E2C-B391-7B80BB19AC8D}">
      <dsp:nvSpPr>
        <dsp:cNvPr id="0" name=""/>
        <dsp:cNvSpPr/>
      </dsp:nvSpPr>
      <dsp:spPr>
        <a:xfrm>
          <a:off x="7366855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Spamming</a:t>
          </a:r>
        </a:p>
      </dsp:txBody>
      <dsp:txXfrm>
        <a:off x="7366855" y="208974"/>
        <a:ext cx="2231527" cy="1338916"/>
      </dsp:txXfrm>
    </dsp:sp>
    <dsp:sp modelId="{281E3BBD-30A6-4360-B149-788CBB479442}">
      <dsp:nvSpPr>
        <dsp:cNvPr id="0" name=""/>
        <dsp:cNvSpPr/>
      </dsp:nvSpPr>
      <dsp:spPr>
        <a:xfrm>
          <a:off x="1230153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Malware</a:t>
          </a:r>
        </a:p>
      </dsp:txBody>
      <dsp:txXfrm>
        <a:off x="1230153" y="1771044"/>
        <a:ext cx="2231527" cy="1338916"/>
      </dsp:txXfrm>
    </dsp:sp>
    <dsp:sp modelId="{01F29B23-3325-4B54-A5AA-6AE207328FBE}">
      <dsp:nvSpPr>
        <dsp:cNvPr id="0" name=""/>
        <dsp:cNvSpPr/>
      </dsp:nvSpPr>
      <dsp:spPr>
        <a:xfrm>
          <a:off x="3684834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Backdoor</a:t>
          </a:r>
        </a:p>
      </dsp:txBody>
      <dsp:txXfrm>
        <a:off x="3684834" y="1771044"/>
        <a:ext cx="2231527" cy="1338916"/>
      </dsp:txXfrm>
    </dsp:sp>
    <dsp:sp modelId="{F1318D0A-42C3-42E5-8595-C9646DA771B2}">
      <dsp:nvSpPr>
        <dsp:cNvPr id="0" name=""/>
        <dsp:cNvSpPr/>
      </dsp:nvSpPr>
      <dsp:spPr>
        <a:xfrm>
          <a:off x="6139514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Nuking</a:t>
          </a:r>
        </a:p>
      </dsp:txBody>
      <dsp:txXfrm>
        <a:off x="6139514" y="1771044"/>
        <a:ext cx="2231527" cy="133891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E9A22-5623-4F29-AF80-43031EEC1931}">
      <dsp:nvSpPr>
        <dsp:cNvPr id="0" name=""/>
        <dsp:cNvSpPr/>
      </dsp:nvSpPr>
      <dsp:spPr>
        <a:xfrm>
          <a:off x="702392" y="957720"/>
          <a:ext cx="1403495" cy="14034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75037-69F0-452F-9C2A-82E8C7248262}">
      <dsp:nvSpPr>
        <dsp:cNvPr id="0" name=""/>
        <dsp:cNvSpPr/>
      </dsp:nvSpPr>
      <dsp:spPr>
        <a:xfrm>
          <a:off x="702392" y="957720"/>
          <a:ext cx="1403495" cy="14034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70473-96EC-4D5B-9A77-DB88AAA9EAA6}">
      <dsp:nvSpPr>
        <dsp:cNvPr id="0" name=""/>
        <dsp:cNvSpPr/>
      </dsp:nvSpPr>
      <dsp:spPr>
        <a:xfrm>
          <a:off x="644" y="1210349"/>
          <a:ext cx="2806990" cy="89823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300" kern="1200"/>
            <a:t>Backup</a:t>
          </a:r>
        </a:p>
      </dsp:txBody>
      <dsp:txXfrm>
        <a:off x="644" y="1210349"/>
        <a:ext cx="2806990" cy="898236"/>
      </dsp:txXfrm>
    </dsp:sp>
    <dsp:sp modelId="{87E15049-BF1D-4D60-A9F9-2930A52E670A}">
      <dsp:nvSpPr>
        <dsp:cNvPr id="0" name=""/>
        <dsp:cNvSpPr/>
      </dsp:nvSpPr>
      <dsp:spPr>
        <a:xfrm>
          <a:off x="4098850" y="957720"/>
          <a:ext cx="1403495" cy="14034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EC09F-274E-4C22-AE2E-5850DCEA7231}">
      <dsp:nvSpPr>
        <dsp:cNvPr id="0" name=""/>
        <dsp:cNvSpPr/>
      </dsp:nvSpPr>
      <dsp:spPr>
        <a:xfrm>
          <a:off x="4098850" y="957720"/>
          <a:ext cx="1403495" cy="14034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B0CBFF-AB87-44D4-A0EC-D3591F8544B9}">
      <dsp:nvSpPr>
        <dsp:cNvPr id="0" name=""/>
        <dsp:cNvSpPr/>
      </dsp:nvSpPr>
      <dsp:spPr>
        <a:xfrm>
          <a:off x="3397102" y="1210349"/>
          <a:ext cx="2806990" cy="89823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300" kern="1200"/>
            <a:t>Firewall</a:t>
          </a:r>
        </a:p>
      </dsp:txBody>
      <dsp:txXfrm>
        <a:off x="3397102" y="1210349"/>
        <a:ext cx="2806990" cy="898236"/>
      </dsp:txXfrm>
    </dsp:sp>
    <dsp:sp modelId="{2071C048-9CBA-47E1-B5CB-D236BD269685}">
      <dsp:nvSpPr>
        <dsp:cNvPr id="0" name=""/>
        <dsp:cNvSpPr/>
      </dsp:nvSpPr>
      <dsp:spPr>
        <a:xfrm>
          <a:off x="7495308" y="957720"/>
          <a:ext cx="1403495" cy="1403495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C40AA-29F5-46A7-A16E-4C0DE2145F08}">
      <dsp:nvSpPr>
        <dsp:cNvPr id="0" name=""/>
        <dsp:cNvSpPr/>
      </dsp:nvSpPr>
      <dsp:spPr>
        <a:xfrm>
          <a:off x="7495308" y="957720"/>
          <a:ext cx="1403495" cy="1403495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794D3-9BD0-4D32-8648-6AA57CE0D15C}">
      <dsp:nvSpPr>
        <dsp:cNvPr id="0" name=""/>
        <dsp:cNvSpPr/>
      </dsp:nvSpPr>
      <dsp:spPr>
        <a:xfrm>
          <a:off x="6793561" y="1210349"/>
          <a:ext cx="2806990" cy="89823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300" kern="1200"/>
            <a:t>Proxy</a:t>
          </a:r>
        </a:p>
      </dsp:txBody>
      <dsp:txXfrm>
        <a:off x="6793561" y="1210349"/>
        <a:ext cx="2806990" cy="89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FC02C-45A3-47D5-9418-97EABF5283F6}">
      <dsp:nvSpPr>
        <dsp:cNvPr id="0" name=""/>
        <dsp:cNvSpPr/>
      </dsp:nvSpPr>
      <dsp:spPr>
        <a:xfrm>
          <a:off x="2812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Velocità di trasmissione</a:t>
          </a:r>
        </a:p>
      </dsp:txBody>
      <dsp:txXfrm>
        <a:off x="2812" y="208974"/>
        <a:ext cx="2231527" cy="1338916"/>
      </dsp:txXfrm>
    </dsp:sp>
    <dsp:sp modelId="{1F49D48B-846B-45BF-970D-E5C8100157BF}">
      <dsp:nvSpPr>
        <dsp:cNvPr id="0" name=""/>
        <dsp:cNvSpPr/>
      </dsp:nvSpPr>
      <dsp:spPr>
        <a:xfrm>
          <a:off x="2457493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Condivisione delle risorse</a:t>
          </a:r>
        </a:p>
      </dsp:txBody>
      <dsp:txXfrm>
        <a:off x="2457493" y="208974"/>
        <a:ext cx="2231527" cy="1338916"/>
      </dsp:txXfrm>
    </dsp:sp>
    <dsp:sp modelId="{633DECC4-1191-43DE-8A17-EF01EEC2973F}">
      <dsp:nvSpPr>
        <dsp:cNvPr id="0" name=""/>
        <dsp:cNvSpPr/>
      </dsp:nvSpPr>
      <dsp:spPr>
        <a:xfrm>
          <a:off x="4912174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Distribuzione del carico di lavoro</a:t>
          </a:r>
        </a:p>
      </dsp:txBody>
      <dsp:txXfrm>
        <a:off x="4912174" y="208974"/>
        <a:ext cx="2231527" cy="1338916"/>
      </dsp:txXfrm>
    </dsp:sp>
    <dsp:sp modelId="{B9D5BC7B-3D42-48D9-A321-58A99C113824}">
      <dsp:nvSpPr>
        <dsp:cNvPr id="0" name=""/>
        <dsp:cNvSpPr/>
      </dsp:nvSpPr>
      <dsp:spPr>
        <a:xfrm>
          <a:off x="7366855" y="20897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Distribuzione dell'archiviazione delle informazioni</a:t>
          </a:r>
        </a:p>
      </dsp:txBody>
      <dsp:txXfrm>
        <a:off x="7366855" y="208974"/>
        <a:ext cx="2231527" cy="1338916"/>
      </dsp:txXfrm>
    </dsp:sp>
    <dsp:sp modelId="{5A724AA8-F7FC-40C1-8934-768DE7E80FF6}">
      <dsp:nvSpPr>
        <dsp:cNvPr id="0" name=""/>
        <dsp:cNvSpPr/>
      </dsp:nvSpPr>
      <dsp:spPr>
        <a:xfrm>
          <a:off x="1230153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Strumenti di comunicazione umana</a:t>
          </a:r>
        </a:p>
      </dsp:txBody>
      <dsp:txXfrm>
        <a:off x="1230153" y="1771044"/>
        <a:ext cx="2231527" cy="1338916"/>
      </dsp:txXfrm>
    </dsp:sp>
    <dsp:sp modelId="{72F6E0C3-3FE6-449F-91E0-DF108C46BAB7}">
      <dsp:nvSpPr>
        <dsp:cNvPr id="0" name=""/>
        <dsp:cNvSpPr/>
      </dsp:nvSpPr>
      <dsp:spPr>
        <a:xfrm>
          <a:off x="3684834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Velocità di comunicazione</a:t>
          </a:r>
        </a:p>
      </dsp:txBody>
      <dsp:txXfrm>
        <a:off x="3684834" y="1771044"/>
        <a:ext cx="2231527" cy="1338916"/>
      </dsp:txXfrm>
    </dsp:sp>
    <dsp:sp modelId="{64BB23AC-9269-41EB-ABDD-D672037B23A5}">
      <dsp:nvSpPr>
        <dsp:cNvPr id="0" name=""/>
        <dsp:cNvSpPr/>
      </dsp:nvSpPr>
      <dsp:spPr>
        <a:xfrm>
          <a:off x="6139514" y="1771044"/>
          <a:ext cx="2231527" cy="13389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Distanza ridotte</a:t>
          </a:r>
        </a:p>
      </dsp:txBody>
      <dsp:txXfrm>
        <a:off x="6139514" y="1771044"/>
        <a:ext cx="2231527" cy="13389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93C40-BD6E-4A99-AEBF-345EC5E725D5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FD829-9D57-472B-84B5-E5571A97473A}">
      <dsp:nvSpPr>
        <dsp:cNvPr id="0" name=""/>
        <dsp:cNvSpPr/>
      </dsp:nvSpPr>
      <dsp:spPr>
        <a:xfrm>
          <a:off x="0" y="0"/>
          <a:ext cx="1920239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Nodi</a:t>
          </a:r>
        </a:p>
      </dsp:txBody>
      <dsp:txXfrm>
        <a:off x="0" y="0"/>
        <a:ext cx="1920239" cy="1659468"/>
      </dsp:txXfrm>
    </dsp:sp>
    <dsp:sp modelId="{DA0FB868-2A48-4D44-8A1D-733A60CCF952}">
      <dsp:nvSpPr>
        <dsp:cNvPr id="0" name=""/>
        <dsp:cNvSpPr/>
      </dsp:nvSpPr>
      <dsp:spPr>
        <a:xfrm>
          <a:off x="2064257" y="75356"/>
          <a:ext cx="7536938" cy="150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800" kern="1200"/>
            <a:t>Server, workstation client, dispositivi che offrono servizi agli altri nodi</a:t>
          </a:r>
        </a:p>
      </dsp:txBody>
      <dsp:txXfrm>
        <a:off x="2064257" y="75356"/>
        <a:ext cx="7536938" cy="1507134"/>
      </dsp:txXfrm>
    </dsp:sp>
    <dsp:sp modelId="{CDA972FC-E083-4A03-84FA-42FBC06F2F5F}">
      <dsp:nvSpPr>
        <dsp:cNvPr id="0" name=""/>
        <dsp:cNvSpPr/>
      </dsp:nvSpPr>
      <dsp:spPr>
        <a:xfrm>
          <a:off x="1920239" y="1582490"/>
          <a:ext cx="7680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1F093-F44B-417E-A6C3-44D0FD6545E7}">
      <dsp:nvSpPr>
        <dsp:cNvPr id="0" name=""/>
        <dsp:cNvSpPr/>
      </dsp:nvSpPr>
      <dsp:spPr>
        <a:xfrm>
          <a:off x="0" y="1659468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A4D73-271D-4C3F-B2BC-181B1A6516F4}">
      <dsp:nvSpPr>
        <dsp:cNvPr id="0" name=""/>
        <dsp:cNvSpPr/>
      </dsp:nvSpPr>
      <dsp:spPr>
        <a:xfrm>
          <a:off x="0" y="1659468"/>
          <a:ext cx="1920239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Sistema di comunicazione</a:t>
          </a:r>
        </a:p>
      </dsp:txBody>
      <dsp:txXfrm>
        <a:off x="0" y="1659468"/>
        <a:ext cx="1920239" cy="1659468"/>
      </dsp:txXfrm>
    </dsp:sp>
    <dsp:sp modelId="{B6441B33-C6B6-445A-9905-E94CEF408602}">
      <dsp:nvSpPr>
        <dsp:cNvPr id="0" name=""/>
        <dsp:cNvSpPr/>
      </dsp:nvSpPr>
      <dsp:spPr>
        <a:xfrm>
          <a:off x="2064257" y="1734824"/>
          <a:ext cx="7536938" cy="150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800" kern="1200"/>
            <a:t>Computer (dispositivi attivi) + linee di interconnessione (dispositivi passivi)</a:t>
          </a:r>
        </a:p>
      </dsp:txBody>
      <dsp:txXfrm>
        <a:off x="2064257" y="1734824"/>
        <a:ext cx="7536938" cy="1507134"/>
      </dsp:txXfrm>
    </dsp:sp>
    <dsp:sp modelId="{869452E8-C8B2-4DBB-9D66-1784B7506225}">
      <dsp:nvSpPr>
        <dsp:cNvPr id="0" name=""/>
        <dsp:cNvSpPr/>
      </dsp:nvSpPr>
      <dsp:spPr>
        <a:xfrm>
          <a:off x="1920239" y="3241958"/>
          <a:ext cx="7680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BC30-1A0B-48A7-B0CA-236C88E56F3B}">
      <dsp:nvSpPr>
        <dsp:cNvPr id="0" name=""/>
        <dsp:cNvSpPr/>
      </dsp:nvSpPr>
      <dsp:spPr>
        <a:xfrm>
          <a:off x="0" y="0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454A5-8767-4F90-AF85-0DECB3E5379E}">
      <dsp:nvSpPr>
        <dsp:cNvPr id="0" name=""/>
        <dsp:cNvSpPr/>
      </dsp:nvSpPr>
      <dsp:spPr>
        <a:xfrm>
          <a:off x="0" y="0"/>
          <a:ext cx="1920239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kern="1200"/>
            <a:t>Livello fisico</a:t>
          </a:r>
        </a:p>
      </dsp:txBody>
      <dsp:txXfrm>
        <a:off x="0" y="0"/>
        <a:ext cx="1920239" cy="1659468"/>
      </dsp:txXfrm>
    </dsp:sp>
    <dsp:sp modelId="{0E9FD23D-9F6D-4ED5-9546-B4BD3CBF20F3}">
      <dsp:nvSpPr>
        <dsp:cNvPr id="0" name=""/>
        <dsp:cNvSpPr/>
      </dsp:nvSpPr>
      <dsp:spPr>
        <a:xfrm>
          <a:off x="2064257" y="75356"/>
          <a:ext cx="7536938" cy="150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Sottorete di comunicazione</a:t>
          </a:r>
        </a:p>
      </dsp:txBody>
      <dsp:txXfrm>
        <a:off x="2064257" y="75356"/>
        <a:ext cx="7536938" cy="1507134"/>
      </dsp:txXfrm>
    </dsp:sp>
    <dsp:sp modelId="{2AC7A0AC-B5EE-4E02-94D1-B8D0E1EF9FEC}">
      <dsp:nvSpPr>
        <dsp:cNvPr id="0" name=""/>
        <dsp:cNvSpPr/>
      </dsp:nvSpPr>
      <dsp:spPr>
        <a:xfrm>
          <a:off x="1920239" y="1582490"/>
          <a:ext cx="7680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A727A-2F30-4C9A-8112-1B4038BA50D1}">
      <dsp:nvSpPr>
        <dsp:cNvPr id="0" name=""/>
        <dsp:cNvSpPr/>
      </dsp:nvSpPr>
      <dsp:spPr>
        <a:xfrm>
          <a:off x="0" y="1659468"/>
          <a:ext cx="96011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AA1F7-B87C-4058-B7F4-99A60AE1BE9C}">
      <dsp:nvSpPr>
        <dsp:cNvPr id="0" name=""/>
        <dsp:cNvSpPr/>
      </dsp:nvSpPr>
      <dsp:spPr>
        <a:xfrm>
          <a:off x="0" y="1659468"/>
          <a:ext cx="1920239" cy="16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kern="1200"/>
            <a:t>Livello logico</a:t>
          </a:r>
        </a:p>
      </dsp:txBody>
      <dsp:txXfrm>
        <a:off x="0" y="1659468"/>
        <a:ext cx="1920239" cy="1659468"/>
      </dsp:txXfrm>
    </dsp:sp>
    <dsp:sp modelId="{4A6A5F01-27DC-4ACA-B4A3-D2015AD0F202}">
      <dsp:nvSpPr>
        <dsp:cNvPr id="0" name=""/>
        <dsp:cNvSpPr/>
      </dsp:nvSpPr>
      <dsp:spPr>
        <a:xfrm>
          <a:off x="2064257" y="1734824"/>
          <a:ext cx="7536938" cy="150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Architettura della rete, ossia la modalità di utilizzo delle varie linee di comunicazione</a:t>
          </a:r>
        </a:p>
      </dsp:txBody>
      <dsp:txXfrm>
        <a:off x="2064257" y="1734824"/>
        <a:ext cx="7536938" cy="1507134"/>
      </dsp:txXfrm>
    </dsp:sp>
    <dsp:sp modelId="{49020A94-82D0-4D9C-AC96-7F91DBF152EE}">
      <dsp:nvSpPr>
        <dsp:cNvPr id="0" name=""/>
        <dsp:cNvSpPr/>
      </dsp:nvSpPr>
      <dsp:spPr>
        <a:xfrm>
          <a:off x="1920239" y="3241958"/>
          <a:ext cx="7680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319D8-9FA7-4F27-BC8C-1B06F0728841}">
      <dsp:nvSpPr>
        <dsp:cNvPr id="0" name=""/>
        <dsp:cNvSpPr/>
      </dsp:nvSpPr>
      <dsp:spPr>
        <a:xfrm>
          <a:off x="0" y="0"/>
          <a:ext cx="47183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F3237-0537-4D91-A30F-1B5837FD55B7}">
      <dsp:nvSpPr>
        <dsp:cNvPr id="0" name=""/>
        <dsp:cNvSpPr/>
      </dsp:nvSpPr>
      <dsp:spPr>
        <a:xfrm>
          <a:off x="0" y="0"/>
          <a:ext cx="4718304" cy="331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Una parte di programma in esecuzione sul computer del client dialoga con l'altra parte in esecuzione presso il computer server</a:t>
          </a:r>
        </a:p>
      </dsp:txBody>
      <dsp:txXfrm>
        <a:off x="0" y="0"/>
        <a:ext cx="4718304" cy="33101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7D74A-61C8-4920-AF56-A08A1F258C3E}">
      <dsp:nvSpPr>
        <dsp:cNvPr id="0" name=""/>
        <dsp:cNvSpPr/>
      </dsp:nvSpPr>
      <dsp:spPr>
        <a:xfrm>
          <a:off x="522853" y="1141581"/>
          <a:ext cx="1035773" cy="103577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A1DE4-2296-4F70-BF79-FD2606993615}">
      <dsp:nvSpPr>
        <dsp:cNvPr id="0" name=""/>
        <dsp:cNvSpPr/>
      </dsp:nvSpPr>
      <dsp:spPr>
        <a:xfrm>
          <a:off x="522853" y="1141581"/>
          <a:ext cx="1035773" cy="103577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E57A5-ED81-46F8-BC55-7464505C5494}">
      <dsp:nvSpPr>
        <dsp:cNvPr id="0" name=""/>
        <dsp:cNvSpPr/>
      </dsp:nvSpPr>
      <dsp:spPr>
        <a:xfrm>
          <a:off x="4966" y="1328020"/>
          <a:ext cx="2071547" cy="66289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Stella</a:t>
          </a:r>
        </a:p>
      </dsp:txBody>
      <dsp:txXfrm>
        <a:off x="4966" y="1328020"/>
        <a:ext cx="2071547" cy="662895"/>
      </dsp:txXfrm>
    </dsp:sp>
    <dsp:sp modelId="{744F5864-6363-4749-9C3B-E4C22A1C3D0E}">
      <dsp:nvSpPr>
        <dsp:cNvPr id="0" name=""/>
        <dsp:cNvSpPr/>
      </dsp:nvSpPr>
      <dsp:spPr>
        <a:xfrm>
          <a:off x="3029425" y="1141581"/>
          <a:ext cx="1035773" cy="103577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646595-DEA8-49EE-AC22-3CDB8930525A}">
      <dsp:nvSpPr>
        <dsp:cNvPr id="0" name=""/>
        <dsp:cNvSpPr/>
      </dsp:nvSpPr>
      <dsp:spPr>
        <a:xfrm>
          <a:off x="3029425" y="1141581"/>
          <a:ext cx="1035773" cy="103577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AD0862-8C23-4D07-8729-3FB1D9D1A789}">
      <dsp:nvSpPr>
        <dsp:cNvPr id="0" name=""/>
        <dsp:cNvSpPr/>
      </dsp:nvSpPr>
      <dsp:spPr>
        <a:xfrm>
          <a:off x="2511538" y="1328020"/>
          <a:ext cx="2071547" cy="66289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Ad anello</a:t>
          </a:r>
        </a:p>
      </dsp:txBody>
      <dsp:txXfrm>
        <a:off x="2511538" y="1328020"/>
        <a:ext cx="2071547" cy="662895"/>
      </dsp:txXfrm>
    </dsp:sp>
    <dsp:sp modelId="{391F80BF-7663-4985-B130-0483E0AF4A00}">
      <dsp:nvSpPr>
        <dsp:cNvPr id="0" name=""/>
        <dsp:cNvSpPr/>
      </dsp:nvSpPr>
      <dsp:spPr>
        <a:xfrm>
          <a:off x="5535997" y="1141581"/>
          <a:ext cx="1035773" cy="103577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AAEC0-8C04-49C0-9E0D-427B6A12C01C}">
      <dsp:nvSpPr>
        <dsp:cNvPr id="0" name=""/>
        <dsp:cNvSpPr/>
      </dsp:nvSpPr>
      <dsp:spPr>
        <a:xfrm>
          <a:off x="5535997" y="1141581"/>
          <a:ext cx="1035773" cy="103577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9EF48-2142-4015-85E1-8B39ED6E2041}">
      <dsp:nvSpPr>
        <dsp:cNvPr id="0" name=""/>
        <dsp:cNvSpPr/>
      </dsp:nvSpPr>
      <dsp:spPr>
        <a:xfrm>
          <a:off x="5018110" y="1328020"/>
          <a:ext cx="2071547" cy="66289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Dorsale</a:t>
          </a:r>
        </a:p>
      </dsp:txBody>
      <dsp:txXfrm>
        <a:off x="5018110" y="1328020"/>
        <a:ext cx="2071547" cy="662895"/>
      </dsp:txXfrm>
    </dsp:sp>
    <dsp:sp modelId="{1AC39CEB-CA8D-4998-BED6-A2D52BEB092C}">
      <dsp:nvSpPr>
        <dsp:cNvPr id="0" name=""/>
        <dsp:cNvSpPr/>
      </dsp:nvSpPr>
      <dsp:spPr>
        <a:xfrm>
          <a:off x="8042569" y="1141581"/>
          <a:ext cx="1035773" cy="1035773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AD312-657C-4D6D-9676-A4870A6CC245}">
      <dsp:nvSpPr>
        <dsp:cNvPr id="0" name=""/>
        <dsp:cNvSpPr/>
      </dsp:nvSpPr>
      <dsp:spPr>
        <a:xfrm>
          <a:off x="8042569" y="1141581"/>
          <a:ext cx="1035773" cy="1035773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DDAE-2FB0-41C0-AACB-545FFBA63A62}">
      <dsp:nvSpPr>
        <dsp:cNvPr id="0" name=""/>
        <dsp:cNvSpPr/>
      </dsp:nvSpPr>
      <dsp:spPr>
        <a:xfrm>
          <a:off x="7524682" y="1328020"/>
          <a:ext cx="2071547" cy="66289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200" kern="1200"/>
            <a:t>A maglia</a:t>
          </a:r>
        </a:p>
      </dsp:txBody>
      <dsp:txXfrm>
        <a:off x="7524682" y="1328020"/>
        <a:ext cx="2071547" cy="6628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35E8F-1E57-4C26-9AF6-1589DA4C5F9C}">
      <dsp:nvSpPr>
        <dsp:cNvPr id="0" name=""/>
        <dsp:cNvSpPr/>
      </dsp:nvSpPr>
      <dsp:spPr>
        <a:xfrm>
          <a:off x="1087899" y="573883"/>
          <a:ext cx="2171168" cy="2171168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75905-E612-44F8-AA11-37B329240007}">
      <dsp:nvSpPr>
        <dsp:cNvPr id="0" name=""/>
        <dsp:cNvSpPr/>
      </dsp:nvSpPr>
      <dsp:spPr>
        <a:xfrm>
          <a:off x="1087899" y="573883"/>
          <a:ext cx="2171168" cy="2171168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A23C4F-28DA-4D38-A588-F30EA5E08628}">
      <dsp:nvSpPr>
        <dsp:cNvPr id="0" name=""/>
        <dsp:cNvSpPr/>
      </dsp:nvSpPr>
      <dsp:spPr>
        <a:xfrm>
          <a:off x="2314" y="964693"/>
          <a:ext cx="4342337" cy="138954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WAN</a:t>
          </a:r>
        </a:p>
      </dsp:txBody>
      <dsp:txXfrm>
        <a:off x="2314" y="964693"/>
        <a:ext cx="4342337" cy="1389548"/>
      </dsp:txXfrm>
    </dsp:sp>
    <dsp:sp modelId="{D76B60E9-66DE-4D76-BF8C-46959280CCF0}">
      <dsp:nvSpPr>
        <dsp:cNvPr id="0" name=""/>
        <dsp:cNvSpPr/>
      </dsp:nvSpPr>
      <dsp:spPr>
        <a:xfrm>
          <a:off x="6342127" y="573883"/>
          <a:ext cx="2171168" cy="2171168"/>
        </a:xfrm>
        <a:prstGeom prst="arc">
          <a:avLst>
            <a:gd name="adj1" fmla="val 13200000"/>
            <a:gd name="adj2" fmla="val 192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A535C5-EBD0-4F04-9A2F-DD1B749E84F7}">
      <dsp:nvSpPr>
        <dsp:cNvPr id="0" name=""/>
        <dsp:cNvSpPr/>
      </dsp:nvSpPr>
      <dsp:spPr>
        <a:xfrm>
          <a:off x="6342127" y="573883"/>
          <a:ext cx="2171168" cy="2171168"/>
        </a:xfrm>
        <a:prstGeom prst="arc">
          <a:avLst>
            <a:gd name="adj1" fmla="val 2400000"/>
            <a:gd name="adj2" fmla="val 840000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ABB83-D2E7-4999-B370-EC385F3ED636}">
      <dsp:nvSpPr>
        <dsp:cNvPr id="0" name=""/>
        <dsp:cNvSpPr/>
      </dsp:nvSpPr>
      <dsp:spPr>
        <a:xfrm>
          <a:off x="5256543" y="964693"/>
          <a:ext cx="4342337" cy="138954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LAN</a:t>
          </a:r>
        </a:p>
      </dsp:txBody>
      <dsp:txXfrm>
        <a:off x="5256543" y="964693"/>
        <a:ext cx="4342337" cy="13895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88292-0FEB-41F8-83A9-9A2C9B8E5AD0}">
      <dsp:nvSpPr>
        <dsp:cNvPr id="0" name=""/>
        <dsp:cNvSpPr/>
      </dsp:nvSpPr>
      <dsp:spPr>
        <a:xfrm>
          <a:off x="0" y="0"/>
          <a:ext cx="37184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EDCE9-37E3-4CE3-92AD-664A59A12094}">
      <dsp:nvSpPr>
        <dsp:cNvPr id="0" name=""/>
        <dsp:cNvSpPr/>
      </dsp:nvSpPr>
      <dsp:spPr>
        <a:xfrm>
          <a:off x="0" y="0"/>
          <a:ext cx="3718455" cy="12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La LAN di solito è quella che avete in casa</a:t>
          </a:r>
        </a:p>
      </dsp:txBody>
      <dsp:txXfrm>
        <a:off x="0" y="0"/>
        <a:ext cx="3718455" cy="1219201"/>
      </dsp:txXfrm>
    </dsp:sp>
    <dsp:sp modelId="{075F6914-D445-4583-A120-FD5C418C878C}">
      <dsp:nvSpPr>
        <dsp:cNvPr id="0" name=""/>
        <dsp:cNvSpPr/>
      </dsp:nvSpPr>
      <dsp:spPr>
        <a:xfrm>
          <a:off x="0" y="1219201"/>
          <a:ext cx="37184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3D757-78A5-4200-AB14-93ED4832D404}">
      <dsp:nvSpPr>
        <dsp:cNvPr id="0" name=""/>
        <dsp:cNvSpPr/>
      </dsp:nvSpPr>
      <dsp:spPr>
        <a:xfrm>
          <a:off x="0" y="1219201"/>
          <a:ext cx="3718455" cy="1219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La WAN è quella che si usa per accedere al 4G</a:t>
          </a:r>
        </a:p>
      </dsp:txBody>
      <dsp:txXfrm>
        <a:off x="0" y="1219201"/>
        <a:ext cx="3718455" cy="1219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_FmJ3Cggy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41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46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7.jpe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55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Relationship Id="rId9" Type="http://schemas.openxmlformats.org/officeDocument/2006/relationships/image" Target="../media/image5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C5566-0868-4ABC-9074-626A6968D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L'azienda e le reti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1EDA8DB-B60F-4E99-BB7A-0B4BEABA3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Come si comunica in modo sicuro tra le aziende</a:t>
            </a:r>
          </a:p>
        </p:txBody>
      </p:sp>
    </p:spTree>
    <p:extLst>
      <p:ext uri="{BB962C8B-B14F-4D97-AF65-F5344CB8AC3E}">
        <p14:creationId xmlns:p14="http://schemas.microsoft.com/office/powerpoint/2010/main" val="197302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253BB36-633C-47C8-A11F-FD194B6C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 della rete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AB7EB6EC-2FC6-4430-ADB3-7F06059840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68017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55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A5389-C37C-4AFB-B645-F96F0E5B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Rete hardware e software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741C23A-6966-498E-A1DD-9E241EAB0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70255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70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13865-E96D-41F7-AE8E-433466BC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Client/Server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B283495-4C7E-4FC9-88DB-AE7B14E2B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Server</a:t>
            </a:r>
          </a:p>
          <a:p>
            <a:pPr lvl="1"/>
            <a:r>
              <a:rPr lang="it-IT" dirty="0"/>
              <a:t>Offrono servizi e risorse</a:t>
            </a:r>
          </a:p>
          <a:p>
            <a:pPr lvl="1"/>
            <a:r>
              <a:rPr lang="it-IT" dirty="0"/>
              <a:t>Dedicati</a:t>
            </a:r>
          </a:p>
          <a:p>
            <a:pPr lvl="2"/>
            <a:r>
              <a:rPr lang="it-IT" dirty="0"/>
              <a:t>Impiegati solo come server</a:t>
            </a:r>
          </a:p>
          <a:p>
            <a:pPr lvl="1"/>
            <a:r>
              <a:rPr lang="it-IT" dirty="0"/>
              <a:t>Non dedicati</a:t>
            </a:r>
          </a:p>
          <a:p>
            <a:pPr lvl="2"/>
            <a:r>
              <a:rPr lang="it-IT" dirty="0"/>
              <a:t>Impiegati anche come client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12F9937B-2831-4D76-8F34-CED594CAC0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Client</a:t>
            </a:r>
          </a:p>
          <a:p>
            <a:pPr lvl="1"/>
            <a:r>
              <a:rPr lang="it-IT" dirty="0"/>
              <a:t>Richiedono un servizio e utilizzano le risorse</a:t>
            </a:r>
          </a:p>
          <a:p>
            <a:pPr lvl="1"/>
            <a:r>
              <a:rPr lang="it-IT" dirty="0"/>
              <a:t>I programmi richiesti vengono trasmessi al cliente, ma i file possono rimanere nel server</a:t>
            </a:r>
          </a:p>
        </p:txBody>
      </p:sp>
    </p:spTree>
    <p:extLst>
      <p:ext uri="{BB962C8B-B14F-4D97-AF65-F5344CB8AC3E}">
        <p14:creationId xmlns:p14="http://schemas.microsoft.com/office/powerpoint/2010/main" val="212898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C2796-CF26-4442-A40C-2972587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Client/Server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EE73A8E1-262D-46CF-9060-594D4A55825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85634829"/>
              </p:ext>
            </p:extLst>
          </p:nvPr>
        </p:nvGraphicFramePr>
        <p:xfrm>
          <a:off x="6181344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Risultati immagini per client server">
            <a:extLst>
              <a:ext uri="{FF2B5EF4-FFF2-40B4-BE49-F238E27FC236}">
                <a16:creationId xmlns:a16="http://schemas.microsoft.com/office/drawing/2014/main" id="{E072AE9C-52E1-4280-A251-F0D319EE7F6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2800191"/>
            <a:ext cx="4718050" cy="283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58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041C12-6975-4945-B94C-2B2FEAFB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Applicazioni distribuite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20B413-D3A1-46C0-B250-D8443859A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Elaborazione dei dati è suddivisa tra i moduli dell'applicazione</a:t>
            </a:r>
          </a:p>
          <a:p>
            <a:pPr lvl="1"/>
            <a:r>
              <a:rPr lang="it-IT" dirty="0"/>
              <a:t>Server con compito di memorizzare i dati, ricercarli e inviarli</a:t>
            </a:r>
          </a:p>
          <a:p>
            <a:pPr lvl="1"/>
            <a:r>
              <a:rPr lang="it-IT" dirty="0"/>
              <a:t>Client con compito di rappresentazione ed aggiornamento dei dati </a:t>
            </a:r>
          </a:p>
        </p:txBody>
      </p:sp>
      <p:pic>
        <p:nvPicPr>
          <p:cNvPr id="4098" name="Picture 2" descr="Risultati immagini per distributed system">
            <a:extLst>
              <a:ext uri="{FF2B5EF4-FFF2-40B4-BE49-F238E27FC236}">
                <a16:creationId xmlns:a16="http://schemas.microsoft.com/office/drawing/2014/main" id="{C7BD50CB-1F1B-4CF0-A16D-0B2F959320F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43" y="2560638"/>
            <a:ext cx="4372013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97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4B4A8-6259-4BEB-98A3-CDEAA28A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466BDD-7C5A-4E46-BB96-AACC3EB0B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Prende il nome di Data Terminal </a:t>
            </a:r>
            <a:r>
              <a:rPr lang="it-IT" dirty="0" err="1"/>
              <a:t>Equipment</a:t>
            </a:r>
            <a:r>
              <a:rPr lang="it-IT" dirty="0"/>
              <a:t> l'insieme costituito dal sistema e/o dal terminale e dalle relative risorse collegate in rete per la trasmissione dei dati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C841AF-0D91-427F-98C6-1739C168BE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Programma la gestione delle richieste di trasmissione</a:t>
            </a:r>
          </a:p>
          <a:p>
            <a:r>
              <a:rPr lang="it-IT" dirty="0"/>
              <a:t>Amministra le funzioni di trasmissione</a:t>
            </a:r>
          </a:p>
          <a:p>
            <a:r>
              <a:rPr lang="it-IT" dirty="0"/>
              <a:t>Provvede all'invio fisico dei dati</a:t>
            </a:r>
          </a:p>
        </p:txBody>
      </p:sp>
    </p:spTree>
    <p:extLst>
      <p:ext uri="{BB962C8B-B14F-4D97-AF65-F5344CB8AC3E}">
        <p14:creationId xmlns:p14="http://schemas.microsoft.com/office/powerpoint/2010/main" val="21448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A47382-20CB-47D9-9B00-D4862892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E8156B-E465-4846-88D9-2BFAB1304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Data Circuit-</a:t>
            </a:r>
            <a:r>
              <a:rPr lang="it-IT" dirty="0" err="1"/>
              <a:t>Terminating</a:t>
            </a:r>
            <a:r>
              <a:rPr lang="it-IT" dirty="0"/>
              <a:t> </a:t>
            </a:r>
            <a:r>
              <a:rPr lang="it-IT" dirty="0" err="1"/>
              <a:t>Equipment</a:t>
            </a:r>
            <a:endParaRPr lang="it-IT" dirty="0"/>
          </a:p>
          <a:p>
            <a:r>
              <a:rPr lang="it-IT" dirty="0"/>
              <a:t>Punto di collegamento tra linea di trasmissione e DTE</a:t>
            </a:r>
          </a:p>
          <a:p>
            <a:r>
              <a:rPr lang="it-IT" dirty="0"/>
              <a:t>In pratica il modem</a:t>
            </a:r>
          </a:p>
        </p:txBody>
      </p:sp>
      <p:pic>
        <p:nvPicPr>
          <p:cNvPr id="5122" name="Picture 2" descr="Risultati immagini per modem">
            <a:extLst>
              <a:ext uri="{FF2B5EF4-FFF2-40B4-BE49-F238E27FC236}">
                <a16:creationId xmlns:a16="http://schemas.microsoft.com/office/drawing/2014/main" id="{9192A1D7-D294-40B0-A553-9E2DA600AAF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946" y="2560638"/>
            <a:ext cx="3731608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91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0FEF2F9D-A415-4A1A-B00F-8DF2F68B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Topologia logica di una rete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3F456AD-28DB-45C3-8C13-1A40C4116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Affidabilità complessiva della rete</a:t>
            </a:r>
          </a:p>
          <a:p>
            <a:pPr lvl="1"/>
            <a:r>
              <a:rPr lang="it-IT" dirty="0"/>
              <a:t>Fault </a:t>
            </a:r>
            <a:r>
              <a:rPr lang="it-IT" dirty="0" err="1"/>
              <a:t>tolerance</a:t>
            </a:r>
            <a:r>
              <a:rPr lang="it-IT" dirty="0"/>
              <a:t> + buona qualità di trasmissione</a:t>
            </a:r>
          </a:p>
          <a:p>
            <a:r>
              <a:rPr lang="it-IT" dirty="0"/>
              <a:t>Alto rendimento della rete</a:t>
            </a:r>
          </a:p>
          <a:p>
            <a:pPr lvl="1"/>
            <a:r>
              <a:rPr lang="it-IT" dirty="0"/>
              <a:t>Tempi di risposta accettabili</a:t>
            </a:r>
          </a:p>
          <a:p>
            <a:r>
              <a:rPr lang="it-IT" dirty="0"/>
              <a:t>Valutazione dei costi</a:t>
            </a:r>
          </a:p>
        </p:txBody>
      </p:sp>
    </p:spTree>
    <p:extLst>
      <p:ext uri="{BB962C8B-B14F-4D97-AF65-F5344CB8AC3E}">
        <p14:creationId xmlns:p14="http://schemas.microsoft.com/office/powerpoint/2010/main" val="671366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F94E4-CE40-4DD7-A2D9-F0998C84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Topologie di rete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1D43B98-8C00-49AE-968B-618FD215D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42870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79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BEF3A4-3037-4961-A6DD-154E16B1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Stella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05956D9-72AE-4A78-B141-B79A93B634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Facilità di controllo</a:t>
            </a:r>
          </a:p>
          <a:p>
            <a:r>
              <a:rPr lang="it-IT" dirty="0"/>
              <a:t>Facilità di aggiunta di client</a:t>
            </a:r>
          </a:p>
          <a:p>
            <a:r>
              <a:rPr lang="it-IT" dirty="0"/>
              <a:t>Alte prestazioni</a:t>
            </a:r>
          </a:p>
          <a:p>
            <a:r>
              <a:rPr lang="it-IT" dirty="0"/>
              <a:t>Il blocco di una stazione non pregiudica le altre (a meno che ovviamente non sia quello in mezzo a guastarsi)</a:t>
            </a:r>
          </a:p>
        </p:txBody>
      </p:sp>
      <p:pic>
        <p:nvPicPr>
          <p:cNvPr id="6146" name="Picture 2" descr="Risultati immagini per topologia della rete stella">
            <a:extLst>
              <a:ext uri="{FF2B5EF4-FFF2-40B4-BE49-F238E27FC236}">
                <a16:creationId xmlns:a16="http://schemas.microsoft.com/office/drawing/2014/main" id="{23A27B89-1272-45C9-8F6B-C159333F6A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0"/>
          <a:stretch/>
        </p:blipFill>
        <p:spPr bwMode="auto">
          <a:xfrm>
            <a:off x="6747868" y="2560638"/>
            <a:ext cx="3585764" cy="303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02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CA182D-1F93-4941-AD10-3A8278FA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- Competenze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BE5A25-EECE-4C03-9F9F-096D0E05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Utilizzare le reti e gli strumenti informatici nelle attività di studio, ricerca e approfondimento</a:t>
            </a:r>
          </a:p>
          <a:p>
            <a:r>
              <a:rPr lang="it-IT" dirty="0"/>
              <a:t>Analizzare il valore, i limiti e i rischi delle varie soluzioni tecniche per la vita sociale e culturale con particolare attenzione alla sicurezza nei luoghi di vita e di lavoro, alla tutela della persona, dell'ambiente e del territorio</a:t>
            </a:r>
          </a:p>
        </p:txBody>
      </p:sp>
    </p:spTree>
    <p:extLst>
      <p:ext uri="{BB962C8B-B14F-4D97-AF65-F5344CB8AC3E}">
        <p14:creationId xmlns:p14="http://schemas.microsoft.com/office/powerpoint/2010/main" val="2012257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477DAA-82CC-4FA1-BAB1-DB164A50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11A588-F6D4-4C1B-969D-89C129720A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Collegamento unidirezionale</a:t>
            </a:r>
          </a:p>
          <a:p>
            <a:r>
              <a:rPr lang="it-IT" dirty="0"/>
              <a:t>Il messaggio passa tra le stazioni fino a che non arriva alla macchina destinataria</a:t>
            </a:r>
          </a:p>
          <a:p>
            <a:r>
              <a:rPr lang="it-IT" dirty="0"/>
              <a:t>Non soffre il traffico elevato e tempi di risposta deterministici</a:t>
            </a:r>
          </a:p>
          <a:p>
            <a:r>
              <a:rPr lang="it-IT" dirty="0"/>
              <a:t>Alti costi di installazione e gestione</a:t>
            </a:r>
          </a:p>
          <a:p>
            <a:r>
              <a:rPr lang="it-IT" dirty="0"/>
              <a:t>Fault </a:t>
            </a:r>
            <a:r>
              <a:rPr lang="it-IT" dirty="0" err="1"/>
              <a:t>tolerance</a:t>
            </a:r>
            <a:r>
              <a:rPr lang="it-IT" dirty="0"/>
              <a:t> bassa e inserimento nuova stazione provoca il blocco</a:t>
            </a:r>
          </a:p>
        </p:txBody>
      </p:sp>
      <p:pic>
        <p:nvPicPr>
          <p:cNvPr id="7170" name="Picture 2" descr="Risultati immagini per topologia della rete anello">
            <a:extLst>
              <a:ext uri="{FF2B5EF4-FFF2-40B4-BE49-F238E27FC236}">
                <a16:creationId xmlns:a16="http://schemas.microsoft.com/office/drawing/2014/main" id="{8A0BEA60-687B-4C49-9BB0-4CE8CF071D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0"/>
          <a:stretch/>
        </p:blipFill>
        <p:spPr bwMode="auto">
          <a:xfrm>
            <a:off x="6728232" y="2560638"/>
            <a:ext cx="3625036" cy="3056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62318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B1A50E-C6B7-4D13-A83C-36861689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Anello di commutazione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3BB643-2F8E-413E-BAC3-9A7A3F8396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Centro di commutazione</a:t>
            </a:r>
          </a:p>
          <a:p>
            <a:pPr lvl="1"/>
            <a:r>
              <a:rPr lang="it-IT" dirty="0"/>
              <a:t>Quando una stazione si guasta, viene esclusa dall'anello</a:t>
            </a:r>
          </a:p>
          <a:p>
            <a:r>
              <a:rPr lang="it-IT" dirty="0"/>
              <a:t>Ad anello solo dal punto di vista logico, a stella dal punto di vista fisico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0B0B96-841C-4112-936D-5C162ED0EF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Token</a:t>
            </a:r>
          </a:p>
          <a:p>
            <a:pPr lvl="1"/>
            <a:r>
              <a:rPr lang="it-IT" dirty="0"/>
              <a:t>Particolare segnale che gira continuamente sull'anello e viene prelevato dal nodo che vuole trasmettere</a:t>
            </a:r>
          </a:p>
        </p:txBody>
      </p:sp>
    </p:spTree>
    <p:extLst>
      <p:ext uri="{BB962C8B-B14F-4D97-AF65-F5344CB8AC3E}">
        <p14:creationId xmlns:p14="http://schemas.microsoft.com/office/powerpoint/2010/main" val="396686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8B6EC3-8FF5-4983-A569-61112AAC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Bus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14C3B1-A933-4424-B02C-1631DD472C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Unico cavo a cui sono collegate tutte le stazioni</a:t>
            </a:r>
          </a:p>
          <a:p>
            <a:r>
              <a:rPr lang="it-IT" dirty="0"/>
              <a:t>Semplici da realizzare e poco costose</a:t>
            </a:r>
          </a:p>
          <a:p>
            <a:r>
              <a:rPr lang="it-IT" dirty="0"/>
              <a:t>Topologia fisica multi punto e trasmissione broadcast</a:t>
            </a:r>
          </a:p>
          <a:p>
            <a:r>
              <a:rPr lang="it-IT" dirty="0"/>
              <a:t>Soffre il traffico e scarsa tollerazione nel cavo</a:t>
            </a:r>
          </a:p>
        </p:txBody>
      </p:sp>
      <p:pic>
        <p:nvPicPr>
          <p:cNvPr id="9218" name="Picture 2" descr="Risultati immagini per topologia della rete bus">
            <a:extLst>
              <a:ext uri="{FF2B5EF4-FFF2-40B4-BE49-F238E27FC236}">
                <a16:creationId xmlns:a16="http://schemas.microsoft.com/office/drawing/2014/main" id="{FD869706-AFD5-49AF-A30E-3697E71282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51" y="2560638"/>
            <a:ext cx="3923598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72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FB3C6E-4B2D-4FD7-A944-1EC7F0F1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Maglia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EE8EAE-6024-4CFE-A084-322544E743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Rete aspecifica che può variare da una realizzazione all'altra</a:t>
            </a:r>
          </a:p>
          <a:p>
            <a:r>
              <a:rPr lang="it-IT" dirty="0"/>
              <a:t>Utilizzata per le lunghe distanze</a:t>
            </a:r>
          </a:p>
          <a:p>
            <a:r>
              <a:rPr lang="it-IT" dirty="0"/>
              <a:t>Completamente connessa</a:t>
            </a:r>
          </a:p>
          <a:p>
            <a:pPr lvl="1"/>
            <a:r>
              <a:rPr lang="it-IT" dirty="0"/>
              <a:t>Canale tra ogni coppia di nodi</a:t>
            </a:r>
          </a:p>
          <a:p>
            <a:r>
              <a:rPr lang="it-IT" dirty="0"/>
              <a:t>Parzialmente connessa</a:t>
            </a:r>
          </a:p>
          <a:p>
            <a:pPr lvl="1"/>
            <a:r>
              <a:rPr lang="it-IT" dirty="0"/>
              <a:t>Almeno due macchine non sono connesse tra di loro</a:t>
            </a:r>
          </a:p>
        </p:txBody>
      </p:sp>
      <p:pic>
        <p:nvPicPr>
          <p:cNvPr id="10242" name="Picture 2" descr="Risultati immagini per topologia della rete a maglia">
            <a:extLst>
              <a:ext uri="{FF2B5EF4-FFF2-40B4-BE49-F238E27FC236}">
                <a16:creationId xmlns:a16="http://schemas.microsoft.com/office/drawing/2014/main" id="{B22BF423-6745-47C2-AC0F-8719DC4470A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2940018"/>
            <a:ext cx="3886200" cy="25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6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7480B4-FC62-4599-AB57-DAF5CBEA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Maglia</a:t>
            </a:r>
          </a:p>
        </p:txBody>
      </p:sp>
      <p:pic>
        <p:nvPicPr>
          <p:cNvPr id="11266" name="Picture 2" descr="Risultati immagini per network topology line fully connected">
            <a:extLst>
              <a:ext uri="{FF2B5EF4-FFF2-40B4-BE49-F238E27FC236}">
                <a16:creationId xmlns:a16="http://schemas.microsoft.com/office/drawing/2014/main" id="{3461BB51-0F0D-49AF-8EFA-E79A502B6C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0"/>
          <a:stretch/>
        </p:blipFill>
        <p:spPr bwMode="auto">
          <a:xfrm>
            <a:off x="6941152" y="2560638"/>
            <a:ext cx="3464587" cy="3309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isultati immagini per network topology line mesh">
            <a:extLst>
              <a:ext uri="{FF2B5EF4-FFF2-40B4-BE49-F238E27FC236}">
                <a16:creationId xmlns:a16="http://schemas.microsoft.com/office/drawing/2014/main" id="{1DF19988-9F4B-4947-A524-AE14B38D125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30" y="2560638"/>
            <a:ext cx="4595140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9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C47AD11-BFF6-4FD8-A275-5547951F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Riassunto Tipologie</a:t>
            </a:r>
          </a:p>
        </p:txBody>
      </p:sp>
      <p:pic>
        <p:nvPicPr>
          <p:cNvPr id="12290" name="Picture 2" descr="Risultati immagini per topologia della rete">
            <a:extLst>
              <a:ext uri="{FF2B5EF4-FFF2-40B4-BE49-F238E27FC236}">
                <a16:creationId xmlns:a16="http://schemas.microsoft.com/office/drawing/2014/main" id="{08F8B146-DB69-43AE-B789-BDA881AE5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71" y="2557463"/>
            <a:ext cx="551065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285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51B3D7-D81B-4394-9399-A5212C4F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Quanto è grande una rete?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67950A1A-ED5A-4E66-B9FB-E289DA0A0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571537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9993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E94B4E-6585-4F18-A33E-8A164C4A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LAN  vs WAN</a:t>
            </a:r>
          </a:p>
        </p:txBody>
      </p:sp>
      <p:pic>
        <p:nvPicPr>
          <p:cNvPr id="13314" name="Picture 2" descr="Risultati immagini per lan vs wan">
            <a:extLst>
              <a:ext uri="{FF2B5EF4-FFF2-40B4-BE49-F238E27FC236}">
                <a16:creationId xmlns:a16="http://schemas.microsoft.com/office/drawing/2014/main" id="{0E81CFBC-7861-4D57-AF54-38E961DE7B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2175" y="1285875"/>
            <a:ext cx="43624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20C4D0AE-1D73-496C-A5A6-3730133AA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526159"/>
              </p:ext>
            </p:extLst>
          </p:nvPr>
        </p:nvGraphicFramePr>
        <p:xfrm>
          <a:off x="1293811" y="3031065"/>
          <a:ext cx="3718455" cy="2438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824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230CC90-64EE-40B6-994C-B9BD80B0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 economy ed e-business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CCD3659-DD65-4726-8B8D-98D4E4A31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Come ne ha beneficiato il mondo aziendale?</a:t>
            </a:r>
          </a:p>
        </p:txBody>
      </p:sp>
    </p:spTree>
    <p:extLst>
      <p:ext uri="{BB962C8B-B14F-4D97-AF65-F5344CB8AC3E}">
        <p14:creationId xmlns:p14="http://schemas.microsoft.com/office/powerpoint/2010/main" val="2971117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0184585-0279-4361-9D75-30EE9BE1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 economy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2415A4A-946F-4E84-8EFF-EBE27EBDB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Letteralmente "Economia basata sull'utilizzo di Internet"</a:t>
            </a:r>
          </a:p>
          <a:p>
            <a:r>
              <a:rPr lang="it-IT" dirty="0"/>
              <a:t>Segue comunque le stesse regole dell'economia "tradizionale"</a:t>
            </a:r>
          </a:p>
          <a:p>
            <a:r>
              <a:rPr lang="it-IT" dirty="0"/>
              <a:t>Composta da:</a:t>
            </a:r>
          </a:p>
          <a:p>
            <a:pPr lvl="1"/>
            <a:r>
              <a:rPr lang="it-IT" dirty="0"/>
              <a:t>Fornitori di tecnologie, infrastrutture di telecomunicazione</a:t>
            </a:r>
          </a:p>
          <a:p>
            <a:pPr lvl="1"/>
            <a:r>
              <a:rPr lang="it-IT" dirty="0"/>
              <a:t>Fornitori di contenuti e servizi di comunicazione</a:t>
            </a:r>
          </a:p>
          <a:p>
            <a:pPr lvl="1"/>
            <a:r>
              <a:rPr lang="it-IT" dirty="0"/>
              <a:t>Net company (compagnie il quale business è basato sul web)</a:t>
            </a:r>
          </a:p>
          <a:p>
            <a:pPr lvl="1"/>
            <a:r>
              <a:rPr lang="it-IT" dirty="0"/>
              <a:t>Imprese utenti che svolgono attività ICT</a:t>
            </a:r>
          </a:p>
        </p:txBody>
      </p:sp>
    </p:spTree>
    <p:extLst>
      <p:ext uri="{BB962C8B-B14F-4D97-AF65-F5344CB8AC3E}">
        <p14:creationId xmlns:p14="http://schemas.microsoft.com/office/powerpoint/2010/main" val="67196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931CA-4B5D-4630-AAAC-E20A893C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- Abilità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63AB95-64BC-49E0-89A9-018C664FE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Scegliere topologie e tipologie di rete appropriate alla realtà aziendale</a:t>
            </a:r>
          </a:p>
          <a:p>
            <a:r>
              <a:rPr lang="it-IT" dirty="0"/>
              <a:t>Individuare l'architettura di rete più efficiente nel contesto aziendale</a:t>
            </a:r>
          </a:p>
          <a:p>
            <a:r>
              <a:rPr lang="it-IT" dirty="0"/>
              <a:t>Individuare le procedure telematiche che supportano l'organizzazione di un'azienda</a:t>
            </a:r>
          </a:p>
          <a:p>
            <a:r>
              <a:rPr lang="it-IT" dirty="0"/>
              <a:t>Implementare una rete locale e utilizzare le sue potenzialità per i fabbisogni aziendali</a:t>
            </a:r>
          </a:p>
        </p:txBody>
      </p:sp>
    </p:spTree>
    <p:extLst>
      <p:ext uri="{BB962C8B-B14F-4D97-AF65-F5344CB8AC3E}">
        <p14:creationId xmlns:p14="http://schemas.microsoft.com/office/powerpoint/2010/main" val="1983575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08EDFE-7989-4802-AD92-C02C53E3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 economy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C23777-65C2-4C05-9A4D-4427754B8F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La rapidità dell'evoluzione della tecnologia ha avuto un diretto impatto sulle competenze richieste</a:t>
            </a:r>
          </a:p>
          <a:p>
            <a:pPr lvl="1"/>
            <a:r>
              <a:rPr lang="it-IT" dirty="0"/>
              <a:t>Richiesta di alta formazione</a:t>
            </a:r>
          </a:p>
          <a:p>
            <a:pPr lvl="1"/>
            <a:r>
              <a:rPr lang="it-IT" dirty="0"/>
              <a:t>Carenza di tecnici qualificati</a:t>
            </a:r>
          </a:p>
          <a:p>
            <a:r>
              <a:rPr lang="it-IT" dirty="0"/>
              <a:t>Ci si basa ormai totalmente alle competenze dei fornitori di ICT</a:t>
            </a:r>
          </a:p>
          <a:p>
            <a:pPr lvl="1"/>
            <a:r>
              <a:rPr lang="it-IT" dirty="0"/>
              <a:t>Hanno il dovere di rendere il tutto coerenti con le esigenze di business</a:t>
            </a:r>
          </a:p>
        </p:txBody>
      </p:sp>
      <p:pic>
        <p:nvPicPr>
          <p:cNvPr id="1026" name="Picture 2" descr="Risultati immagini per net economy">
            <a:extLst>
              <a:ext uri="{FF2B5EF4-FFF2-40B4-BE49-F238E27FC236}">
                <a16:creationId xmlns:a16="http://schemas.microsoft.com/office/drawing/2014/main" id="{6A8454FF-D0AC-411B-BD4A-B1F9C839F99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742" y="2560638"/>
            <a:ext cx="4404016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66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CEBFA-BD50-46BD-8DA6-C7F1F368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E-business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3E18F6-EE33-4530-B52E-CE744FA217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Processi di business</a:t>
            </a:r>
          </a:p>
          <a:p>
            <a:pPr lvl="1"/>
            <a:r>
              <a:rPr lang="it-IT" dirty="0"/>
              <a:t>Verso il mercato (e-commerce)</a:t>
            </a:r>
          </a:p>
          <a:p>
            <a:pPr lvl="1"/>
            <a:r>
              <a:rPr lang="it-IT" dirty="0"/>
              <a:t>Interni</a:t>
            </a:r>
          </a:p>
          <a:p>
            <a:pPr lvl="2"/>
            <a:r>
              <a:rPr lang="it-IT" dirty="0"/>
              <a:t>Produzione e sviluppo del prodotto</a:t>
            </a:r>
          </a:p>
          <a:p>
            <a:pPr lvl="2"/>
            <a:r>
              <a:rPr lang="it-IT" dirty="0"/>
              <a:t>Strategie di sviluppo, amministrazione, finanza e controllo</a:t>
            </a:r>
          </a:p>
          <a:p>
            <a:pPr lvl="2"/>
            <a:r>
              <a:rPr lang="it-IT" dirty="0"/>
              <a:t>Gestione informazione, inventario, personale, etc.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B8D099-115B-431B-B27E-F4AC9E5513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Porta al miglioramento dell'efficacia e dell'efficienza</a:t>
            </a:r>
          </a:p>
          <a:p>
            <a:r>
              <a:rPr lang="it-IT" dirty="0"/>
              <a:t>Integrazione con</a:t>
            </a:r>
          </a:p>
          <a:p>
            <a:pPr lvl="1"/>
            <a:r>
              <a:rPr lang="it-IT" dirty="0"/>
              <a:t>ERP (Pianificazione delle risorse d'impresa)</a:t>
            </a:r>
          </a:p>
          <a:p>
            <a:pPr lvl="1"/>
            <a:r>
              <a:rPr lang="it-IT" dirty="0"/>
              <a:t>CRM (Gestione delle relazioni)</a:t>
            </a:r>
          </a:p>
          <a:p>
            <a:pPr lvl="1"/>
            <a:r>
              <a:rPr lang="it-IT" dirty="0"/>
              <a:t>SCM (Attività logistiche delle aziende)</a:t>
            </a:r>
          </a:p>
        </p:txBody>
      </p:sp>
    </p:spTree>
    <p:extLst>
      <p:ext uri="{BB962C8B-B14F-4D97-AF65-F5344CB8AC3E}">
        <p14:creationId xmlns:p14="http://schemas.microsoft.com/office/powerpoint/2010/main" val="718762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AE993-DA3C-42BC-9910-AAA6F2D6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E-business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1F7197-6745-49C0-9EAA-E3C80800BE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Outsourcing applicativo</a:t>
            </a:r>
          </a:p>
          <a:p>
            <a:pPr lvl="1"/>
            <a:r>
              <a:rPr lang="it-IT" dirty="0"/>
              <a:t>Non è necessario installare applicazioni complesse in grandi centri elettronici</a:t>
            </a:r>
          </a:p>
          <a:p>
            <a:pPr lvl="1"/>
            <a:r>
              <a:rPr lang="it-IT" dirty="0"/>
              <a:t>L'ASP (produttore delle applicazioni) le mette a disposizione on demand direttamente attraverso la rete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9F0E439-AC3A-4841-88CB-1E3A6D9F8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/>
          <a:lstStyle/>
          <a:p>
            <a:r>
              <a:rPr lang="it-IT" dirty="0" err="1"/>
              <a:t>Customer</a:t>
            </a:r>
            <a:r>
              <a:rPr lang="it-IT" dirty="0"/>
              <a:t> Care</a:t>
            </a:r>
          </a:p>
          <a:p>
            <a:pPr lvl="1"/>
            <a:r>
              <a:rPr lang="it-IT" dirty="0"/>
              <a:t>Capire meglio le necessità dei clienti per ottenere il massimo profitto dai mercati esistenti</a:t>
            </a:r>
          </a:p>
          <a:p>
            <a:pPr lvl="1"/>
            <a:endParaRPr lang="it-IT" dirty="0"/>
          </a:p>
        </p:txBody>
      </p:sp>
      <p:pic>
        <p:nvPicPr>
          <p:cNvPr id="2050" name="Picture 2" descr="Risultati immagini per profitto">
            <a:extLst>
              <a:ext uri="{FF2B5EF4-FFF2-40B4-BE49-F238E27FC236}">
                <a16:creationId xmlns:a16="http://schemas.microsoft.com/office/drawing/2014/main" id="{3630CBFA-4111-4BE5-AD45-11BEE5DB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78" y="4160714"/>
            <a:ext cx="2502408" cy="18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47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BDDDAD-099B-411B-B2FC-618B4690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it-IT"/>
              <a:t>Enterprise portal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1D2994-182B-48E4-9132-455B3D180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/>
          <a:lstStyle/>
          <a:p>
            <a:r>
              <a:rPr lang="it-IT"/>
              <a:t>Sistema informativo evoluto</a:t>
            </a:r>
          </a:p>
          <a:p>
            <a:pPr lvl="1"/>
            <a:r>
              <a:rPr lang="it-IT"/>
              <a:t>Informativo</a:t>
            </a:r>
          </a:p>
          <a:p>
            <a:pPr lvl="1"/>
            <a:r>
              <a:rPr lang="it-IT"/>
              <a:t>Collaborativo</a:t>
            </a:r>
          </a:p>
          <a:p>
            <a:pPr lvl="1"/>
            <a:r>
              <a:rPr lang="it-IT"/>
              <a:t>Collegamento tra aziende e Internet</a:t>
            </a:r>
          </a:p>
          <a:p>
            <a:pPr lvl="1"/>
            <a:r>
              <a:rPr lang="it-IT"/>
              <a:t>Collegamento con e tra i Sistemi Informativi Aziendali</a:t>
            </a:r>
          </a:p>
          <a:p>
            <a:pPr lvl="1"/>
            <a:r>
              <a:rPr lang="it-IT"/>
              <a:t>Semplificazione della complessità IT</a:t>
            </a:r>
            <a:endParaRPr lang="it-IT" dirty="0"/>
          </a:p>
        </p:txBody>
      </p:sp>
      <p:pic>
        <p:nvPicPr>
          <p:cNvPr id="3074" name="Picture 2" descr="Risultati immagini per enterprise portal">
            <a:extLst>
              <a:ext uri="{FF2B5EF4-FFF2-40B4-BE49-F238E27FC236}">
                <a16:creationId xmlns:a16="http://schemas.microsoft.com/office/drawing/2014/main" id="{0F25DF44-C396-4302-93E4-363FB20A20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741216"/>
            <a:ext cx="4718050" cy="29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919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C2784F-5D3A-40D6-9C47-CB965452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bisogni del business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37058B-ADFC-46EF-B060-4D0A92152C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Il problema non è informatizzare, ma utilizzare e integrare le nuove tecnologie a supporto della visione e della missione dell'impresa</a:t>
            </a:r>
          </a:p>
          <a:p>
            <a:r>
              <a:rPr lang="it-IT" dirty="0"/>
              <a:t>L'alta accelerazione del cambiamento rende le imprese incapaci di adottare e di applicare le nuove tecnologie in modo appropriato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82E975-F964-43DD-B755-AA4BFA567D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 sistemi informatici devono essere guidati dai bisogni dell'impresa e non della tecnologia</a:t>
            </a:r>
          </a:p>
          <a:p>
            <a:r>
              <a:rPr lang="it-IT" dirty="0"/>
              <a:t>Le caratteristiche qualitative e di prestazione dei sistemi devono essere dinamiche</a:t>
            </a:r>
          </a:p>
        </p:txBody>
      </p:sp>
    </p:spTree>
    <p:extLst>
      <p:ext uri="{BB962C8B-B14F-4D97-AF65-F5344CB8AC3E}">
        <p14:creationId xmlns:p14="http://schemas.microsoft.com/office/powerpoint/2010/main" val="4008650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B200CDA-DE3C-409C-9638-787BD600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E-commerce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21B399F-B320-4FBA-8E91-033B5313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Esploriamo il commercio elettronico</a:t>
            </a:r>
          </a:p>
        </p:txBody>
      </p:sp>
    </p:spTree>
    <p:extLst>
      <p:ext uri="{BB962C8B-B14F-4D97-AF65-F5344CB8AC3E}">
        <p14:creationId xmlns:p14="http://schemas.microsoft.com/office/powerpoint/2010/main" val="226149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51BC8C4A-64FF-4842-A74B-06638B19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E-commerce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A8E06B79-E1FE-4B65-91A9-51E6D5DD0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091169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2789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8EEAB3-9482-480C-96EE-6311FEFF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E-commerce</a:t>
            </a:r>
          </a:p>
        </p:txBody>
      </p:sp>
      <p:pic>
        <p:nvPicPr>
          <p:cNvPr id="1026" name="Picture 2" descr="Risultati immagini per e commerce">
            <a:extLst>
              <a:ext uri="{FF2B5EF4-FFF2-40B4-BE49-F238E27FC236}">
                <a16:creationId xmlns:a16="http://schemas.microsoft.com/office/drawing/2014/main" id="{88D645BE-62FF-4863-B9BD-44BF980077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392" y="2557463"/>
            <a:ext cx="4419215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464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34FFA0-6BCE-475C-9151-657E6D5BF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dell'E-commerce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2F61CB-92BD-44C3-ABE4-0331B104C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Migliorare la comunicazione aziendale verso l'esterno, a fini di marketing o per ottenere una maggiore reattività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Agire sulla qualità del servizio al cliente, migliorando la cura e l'assistenza di </a:t>
            </a:r>
            <a:r>
              <a:rPr lang="it-IT" dirty="0" err="1"/>
              <a:t>pre</a:t>
            </a:r>
            <a:r>
              <a:rPr lang="it-IT" dirty="0"/>
              <a:t> e post vendita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Utilizzare la rete come vero e proprio canale di vendita, sul quale sia possibile individuare i prodotti di interesse ed effettuare la transazione economica</a:t>
            </a:r>
          </a:p>
        </p:txBody>
      </p:sp>
    </p:spTree>
    <p:extLst>
      <p:ext uri="{BB962C8B-B14F-4D97-AF65-F5344CB8AC3E}">
        <p14:creationId xmlns:p14="http://schemas.microsoft.com/office/powerpoint/2010/main" val="364433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E93F898-BE7B-4AEB-9734-1BFACA79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E-commerce business-to-business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EA1B0D4-DAA0-4ED3-992F-C2315EC653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I rapporti commerciali toccano un numero limitato di soggetti</a:t>
            </a:r>
          </a:p>
          <a:p>
            <a:r>
              <a:rPr lang="it-IT" dirty="0"/>
              <a:t>La selezione dei prodotti è operata sulla base di una comune classificazione</a:t>
            </a:r>
          </a:p>
          <a:p>
            <a:r>
              <a:rPr lang="it-IT" dirty="0"/>
              <a:t>Gli importi delle transazioni sono di norma elevati e vengono gestiti in modalità offline</a:t>
            </a:r>
          </a:p>
          <a:p>
            <a:r>
              <a:rPr lang="it-IT" dirty="0"/>
              <a:t>Stretta integrazione tra la gestione della parte produttiva e amministrativa</a:t>
            </a:r>
          </a:p>
        </p:txBody>
      </p:sp>
      <p:pic>
        <p:nvPicPr>
          <p:cNvPr id="4098" name="Picture 2" descr="Immagine correlata">
            <a:extLst>
              <a:ext uri="{FF2B5EF4-FFF2-40B4-BE49-F238E27FC236}">
                <a16:creationId xmlns:a16="http://schemas.microsoft.com/office/drawing/2014/main" id="{BE4C934C-E4F0-4C09-A0C4-9B373EE787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2629694"/>
            <a:ext cx="3619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98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A11948-7E77-4F5D-BBCE-369ADC56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- Conoscenze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839A40-3CDC-468D-8799-4D8123876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Reti di computer e topologie</a:t>
            </a:r>
          </a:p>
          <a:p>
            <a:r>
              <a:rPr lang="it-IT" dirty="0"/>
              <a:t>Tecniche per la trasmissione dei dati</a:t>
            </a:r>
          </a:p>
          <a:p>
            <a:r>
              <a:rPr lang="it-IT" dirty="0"/>
              <a:t>Servizi di rete a supporto dell'azienda</a:t>
            </a:r>
          </a:p>
          <a:p>
            <a:r>
              <a:rPr lang="it-IT" dirty="0"/>
              <a:t>E-commerce e telelavoro</a:t>
            </a:r>
          </a:p>
          <a:p>
            <a:r>
              <a:rPr lang="it-IT" dirty="0"/>
              <a:t>Indirizzi IP, classi di indirizzi e </a:t>
            </a:r>
            <a:r>
              <a:rPr lang="it-IT" dirty="0" err="1"/>
              <a:t>subnet</a:t>
            </a:r>
            <a:r>
              <a:rPr lang="it-IT" dirty="0"/>
              <a:t> </a:t>
            </a:r>
            <a:r>
              <a:rPr lang="it-IT" dirty="0" err="1"/>
              <a:t>mask</a:t>
            </a:r>
            <a:endParaRPr lang="it-IT" dirty="0"/>
          </a:p>
          <a:p>
            <a:r>
              <a:rPr lang="it-IT" dirty="0"/>
              <a:t>Sicurezza in ambito web</a:t>
            </a:r>
          </a:p>
          <a:p>
            <a:r>
              <a:rPr lang="it-IT" dirty="0"/>
              <a:t>E-government e servizi finanziari</a:t>
            </a:r>
          </a:p>
          <a:p>
            <a:r>
              <a:rPr lang="it-IT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623514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3F55F-7F17-4E8A-B14B-3CE81BC4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E-commerce business-to-consumer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1962B0-C2A5-4AA2-8722-67B719EFD7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I prodotti sono offerti a tutti i clienti della rete</a:t>
            </a:r>
          </a:p>
          <a:p>
            <a:r>
              <a:rPr lang="it-IT" dirty="0"/>
              <a:t>La classificazione dei prodotti è operata dal sito e presentata al cliente</a:t>
            </a:r>
          </a:p>
          <a:p>
            <a:r>
              <a:rPr lang="it-IT" dirty="0"/>
              <a:t>Gli importi delle transazioni sono contenuti</a:t>
            </a:r>
          </a:p>
          <a:p>
            <a:r>
              <a:rPr lang="it-IT" dirty="0"/>
              <a:t>Stretta integrazione tra logistica e raccolta degli ordini</a:t>
            </a:r>
          </a:p>
        </p:txBody>
      </p:sp>
      <p:pic>
        <p:nvPicPr>
          <p:cNvPr id="5122" name="Picture 2" descr="Risultati immagini per amazon">
            <a:extLst>
              <a:ext uri="{FF2B5EF4-FFF2-40B4-BE49-F238E27FC236}">
                <a16:creationId xmlns:a16="http://schemas.microsoft.com/office/drawing/2014/main" id="{278C9446-B9E5-46D1-A568-EA5E4C3EC78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81" y="2560638"/>
            <a:ext cx="3309937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74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3782B0-E181-46DE-AF9A-3EEAC236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E-commerce consumer-to-consumer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DD29A8-6383-453E-9420-BA9611751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Il sito d'asta eroga e amministra l'ambiente in cui gli utenti interagiscono</a:t>
            </a:r>
          </a:p>
          <a:p>
            <a:r>
              <a:rPr lang="it-IT" dirty="0"/>
              <a:t>Gli utenti devono registrarsi</a:t>
            </a:r>
          </a:p>
          <a:p>
            <a:r>
              <a:rPr lang="it-IT" dirty="0"/>
              <a:t>La scelta e l'esecuzione della transazione commerciale è lasciata alle parti</a:t>
            </a:r>
          </a:p>
        </p:txBody>
      </p:sp>
      <p:pic>
        <p:nvPicPr>
          <p:cNvPr id="6146" name="Picture 2" descr="Risultati immagini per ebay">
            <a:extLst>
              <a:ext uri="{FF2B5EF4-FFF2-40B4-BE49-F238E27FC236}">
                <a16:creationId xmlns:a16="http://schemas.microsoft.com/office/drawing/2014/main" id="{CACED6B1-D07C-4B4D-834C-F561AE3BB7F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3271996"/>
            <a:ext cx="4718050" cy="18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317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D3BAA5-3C11-4F99-ADC0-595B9819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E-commerce intra-business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CCC423-3013-4182-97B8-33906F1D4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Azienda con sedi distribuite sul territorio</a:t>
            </a:r>
          </a:p>
          <a:p>
            <a:r>
              <a:rPr lang="it-IT" dirty="0"/>
              <a:t>Aziende appartenenti allo stesso gruppo</a:t>
            </a:r>
          </a:p>
          <a:p>
            <a:r>
              <a:rPr lang="it-IT" dirty="0"/>
              <a:t>Il gruppo di soggetti coinvolti è tassativamente chiuso</a:t>
            </a:r>
          </a:p>
        </p:txBody>
      </p:sp>
      <p:pic>
        <p:nvPicPr>
          <p:cNvPr id="7170" name="Picture 2" descr="Risultati immagini per intra business">
            <a:extLst>
              <a:ext uri="{FF2B5EF4-FFF2-40B4-BE49-F238E27FC236}">
                <a16:creationId xmlns:a16="http://schemas.microsoft.com/office/drawing/2014/main" id="{25DCCA92-9FC6-4DFD-90F6-8A03B1F3DB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800191"/>
            <a:ext cx="4718050" cy="283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087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847BB3F-4946-4223-B7C6-E47DB4EB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Curiosità</a:t>
            </a:r>
          </a:p>
        </p:txBody>
      </p:sp>
      <p:pic>
        <p:nvPicPr>
          <p:cNvPr id="2050" name="Picture 2" descr="Risultati immagini per e commerce graph">
            <a:extLst>
              <a:ext uri="{FF2B5EF4-FFF2-40B4-BE49-F238E27FC236}">
                <a16:creationId xmlns:a16="http://schemas.microsoft.com/office/drawing/2014/main" id="{2C227C18-7225-4AD1-8C1A-52AA5E2B45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94" y="2557463"/>
            <a:ext cx="4972612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46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CE50B8F-FA7B-4300-B052-3A37D956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E-government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124A819-91EB-41EA-BB12-6BAE641F4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gestione informatica della pubblica amministrazione</a:t>
            </a:r>
          </a:p>
        </p:txBody>
      </p:sp>
    </p:spTree>
    <p:extLst>
      <p:ext uri="{BB962C8B-B14F-4D97-AF65-F5344CB8AC3E}">
        <p14:creationId xmlns:p14="http://schemas.microsoft.com/office/powerpoint/2010/main" val="1895234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A0F9DD0-B2AF-4BB3-9546-8358410C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</a:t>
            </a:r>
            <a:r>
              <a:rPr lang="it-IT" dirty="0" err="1"/>
              <a:t>governement</a:t>
            </a:r>
            <a:endParaRPr lang="it-IT" dirty="0"/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90F15C16-82AE-409C-9DEE-16604A8DE79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13200910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DF75DA0A-2A35-4016-9279-5DD524988ED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8826898"/>
              </p:ext>
            </p:extLst>
          </p:nvPr>
        </p:nvGraphicFramePr>
        <p:xfrm>
          <a:off x="6181344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2681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1D41823-9C50-43BD-BFB3-4DDAB8E2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E-government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EDD2006-5918-48F0-9A2B-2462DADD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Il fattore fondamentale è quello organizzativo, legato alle modalità di funzionamento delle organizzazione e, soprattutto, alle abitudini e alle aspettative dei cittadini e delle persone che lavorano nella pubblica amministrazione</a:t>
            </a:r>
          </a:p>
        </p:txBody>
      </p:sp>
      <p:pic>
        <p:nvPicPr>
          <p:cNvPr id="8194" name="Picture 2" descr="Risultati immagini per e government">
            <a:extLst>
              <a:ext uri="{FF2B5EF4-FFF2-40B4-BE49-F238E27FC236}">
                <a16:creationId xmlns:a16="http://schemas.microsoft.com/office/drawing/2014/main" id="{CA3AA5F4-608F-400D-99BE-48553F38F2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5" y="982663"/>
            <a:ext cx="4628470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095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8FFDA2D-6C6C-43AB-964D-438ED9C2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Tecnologie dell'e-government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F85A02F-2D98-4D7C-B9D5-6843F4E5EE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Una volta scelto il mezzo, non è consentito al soggetto pubblico di disinteressarsi delle modalità del suo utilizzo</a:t>
            </a:r>
          </a:p>
          <a:p>
            <a:r>
              <a:rPr lang="it-IT" dirty="0"/>
              <a:t>Consentire e favorire la discussione e il confronto fra soggetti interessati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0DAC224-56C5-4187-8BE0-75C74D20BE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Open Space Technology</a:t>
            </a:r>
          </a:p>
          <a:p>
            <a:pPr lvl="1"/>
            <a:r>
              <a:rPr lang="it-IT" dirty="0"/>
              <a:t>I partecipanti creano l'agenda della giornata, proponendo temi di discussione</a:t>
            </a:r>
          </a:p>
          <a:p>
            <a:r>
              <a:rPr lang="it-IT" dirty="0"/>
              <a:t>Electronic Town Meeting</a:t>
            </a:r>
          </a:p>
          <a:p>
            <a:pPr lvl="1"/>
            <a:r>
              <a:rPr lang="it-IT" dirty="0"/>
              <a:t>Gli elettori di realtà locali possono rivolgere domande su questioni coinvolgenti la comunità locale</a:t>
            </a:r>
          </a:p>
        </p:txBody>
      </p:sp>
      <p:pic>
        <p:nvPicPr>
          <p:cNvPr id="3074" name="Picture 2" descr="Risultati immagini per open space technology">
            <a:extLst>
              <a:ext uri="{FF2B5EF4-FFF2-40B4-BE49-F238E27FC236}">
                <a16:creationId xmlns:a16="http://schemas.microsoft.com/office/drawing/2014/main" id="{531EBD4D-4F09-4E88-8ADB-4C506F66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085" y="1634065"/>
            <a:ext cx="2079164" cy="14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36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78EC91C-1892-4F85-9A83-096FA8E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E-government</a:t>
            </a:r>
            <a:endParaRPr lang="it-IT" dirty="0"/>
          </a:p>
        </p:txBody>
      </p:sp>
      <p:pic>
        <p:nvPicPr>
          <p:cNvPr id="9218" name="Picture 2" descr="Risultati immagini per e government">
            <a:extLst>
              <a:ext uri="{FF2B5EF4-FFF2-40B4-BE49-F238E27FC236}">
                <a16:creationId xmlns:a16="http://schemas.microsoft.com/office/drawing/2014/main" id="{B1C1D243-412C-486C-B823-71CAA337D7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12" y="2557463"/>
            <a:ext cx="5588776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15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22607CB-6020-49EC-BC34-D1EEA017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E-banking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CD7D6E-C153-4A4D-9BB4-F98EAE31E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 le banche come hanno reagito ad Internet?</a:t>
            </a:r>
          </a:p>
        </p:txBody>
      </p:sp>
    </p:spTree>
    <p:extLst>
      <p:ext uri="{BB962C8B-B14F-4D97-AF65-F5344CB8AC3E}">
        <p14:creationId xmlns:p14="http://schemas.microsoft.com/office/powerpoint/2010/main" val="21918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252AD50-BC56-4B47-9821-4B8F41E6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reti di computer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3CA6432-52EA-4920-9440-E2AFC4534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7479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4826561-AE48-4A7C-B365-F73BE89D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E-banking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1D264007-A99D-4F23-90CC-64D778C168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97012637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Risultati immagini per e banking">
            <a:extLst>
              <a:ext uri="{FF2B5EF4-FFF2-40B4-BE49-F238E27FC236}">
                <a16:creationId xmlns:a16="http://schemas.microsoft.com/office/drawing/2014/main" id="{AD65E020-BB40-45F0-8DC7-A9DB3D992F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652" y="3247181"/>
            <a:ext cx="3810196" cy="19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70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D06C4-EC93-421A-90B2-46AC495C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Remote banking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543A05-0D3B-4073-A4F1-DA4520FBBE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Consentono ai clienti di collegarsi all'elaboratore della banca e di effettuare una serie di determinate operazioni bancarie o di ricevere informazioni in tempo reale</a:t>
            </a:r>
          </a:p>
          <a:p>
            <a:r>
              <a:rPr lang="it-IT" dirty="0"/>
              <a:t>Home Banking</a:t>
            </a:r>
          </a:p>
          <a:p>
            <a:r>
              <a:rPr lang="it-IT" dirty="0"/>
              <a:t>Corporate Banking</a:t>
            </a:r>
          </a:p>
        </p:txBody>
      </p:sp>
      <p:pic>
        <p:nvPicPr>
          <p:cNvPr id="4098" name="Picture 2" descr="Risultati immagini per e banking">
            <a:extLst>
              <a:ext uri="{FF2B5EF4-FFF2-40B4-BE49-F238E27FC236}">
                <a16:creationId xmlns:a16="http://schemas.microsoft.com/office/drawing/2014/main" id="{EB169CD7-E0A9-4F2B-9864-C7E6869E9B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959996"/>
            <a:ext cx="4718050" cy="25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70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F92F1-F44C-4D7D-8827-0630909E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Security Management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728700-E097-40F6-A64F-951EB55A3D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Progettazione e costruzione del sistema di sicurezza</a:t>
            </a:r>
          </a:p>
          <a:p>
            <a:r>
              <a:rPr lang="it-IT" dirty="0"/>
              <a:t>Manutenzione del sistema di sicurezza</a:t>
            </a:r>
          </a:p>
          <a:p>
            <a:r>
              <a:rPr lang="it-IT" dirty="0"/>
              <a:t>Capacità del sistema di sicurezza di adattarsi ai cambiamenti</a:t>
            </a:r>
          </a:p>
          <a:p>
            <a:r>
              <a:rPr lang="it-IT" dirty="0"/>
              <a:t>Capacità di integrazione con i sistemi di gestione presenti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5CA366-1D02-4C91-A361-AD8DA2A8C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Credenziali di accesso</a:t>
            </a:r>
          </a:p>
          <a:p>
            <a:r>
              <a:rPr lang="it-IT" dirty="0"/>
              <a:t>SSL (</a:t>
            </a:r>
            <a:r>
              <a:rPr lang="it-IT" dirty="0" err="1"/>
              <a:t>Secure</a:t>
            </a:r>
            <a:r>
              <a:rPr lang="it-IT" dirty="0"/>
              <a:t> </a:t>
            </a:r>
            <a:r>
              <a:rPr lang="it-IT" dirty="0" err="1"/>
              <a:t>Socket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), ossia una forma di crittografia certificata dalla presenza dell'</a:t>
            </a:r>
            <a:r>
              <a:rPr lang="it-IT" dirty="0" err="1"/>
              <a:t>https</a:t>
            </a:r>
            <a:r>
              <a:rPr lang="it-IT" dirty="0"/>
              <a:t> nell'indirizzo web</a:t>
            </a:r>
          </a:p>
          <a:p>
            <a:r>
              <a:rPr lang="it-IT" dirty="0"/>
              <a:t>OTP (One Time Password)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842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25DF19-D9BD-440A-9A21-53DDA122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Trading online</a:t>
            </a:r>
          </a:p>
        </p:txBody>
      </p:sp>
      <p:pic>
        <p:nvPicPr>
          <p:cNvPr id="5122" name="Picture 2" descr="Risultati immagini per trading online">
            <a:extLst>
              <a:ext uri="{FF2B5EF4-FFF2-40B4-BE49-F238E27FC236}">
                <a16:creationId xmlns:a16="http://schemas.microsoft.com/office/drawing/2014/main" id="{BCBCED89-E5E9-4436-ABC9-D790AFF3B2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40" y="2557463"/>
            <a:ext cx="4980319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904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CEFFD0-F455-4C27-95F8-D4FCD161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Trading Online</a:t>
            </a:r>
          </a:p>
        </p:txBody>
      </p:sp>
      <p:pic>
        <p:nvPicPr>
          <p:cNvPr id="9" name="Elementi multimediali online 8">
            <a:hlinkClick r:id="" action="ppaction://media"/>
            <a:extLst>
              <a:ext uri="{FF2B5EF4-FFF2-40B4-BE49-F238E27FC236}">
                <a16:creationId xmlns:a16="http://schemas.microsoft.com/office/drawing/2014/main" id="{60526B46-D6A2-4B86-8943-3A0BE86D010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9305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C5F73B7-83D7-40F8-9CE9-E45CE28B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E-learning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2C6FCEB-0A21-4EB4-9F73-A6DBAFDC3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540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67291E-EEA3-469E-BA6C-8D755493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E-learning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532DA8-BAEA-4F20-8511-6C34A87CD6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Strategia di implementazione dell'educazione che si applica a diversi modelli educativi</a:t>
            </a:r>
          </a:p>
          <a:p>
            <a:r>
              <a:rPr lang="it-IT" dirty="0"/>
              <a:t>Utilizzato per la presentazione di contenuti e facilitazione dei processi educativi</a:t>
            </a:r>
          </a:p>
          <a:p>
            <a:r>
              <a:rPr lang="it-IT" dirty="0"/>
              <a:t>Il suo impiego deve essere ben definito ed adattabile ai bisogni dello studente</a:t>
            </a:r>
          </a:p>
        </p:txBody>
      </p:sp>
      <p:pic>
        <p:nvPicPr>
          <p:cNvPr id="6148" name="Picture 4" descr="Risultati immagini per e learning">
            <a:extLst>
              <a:ext uri="{FF2B5EF4-FFF2-40B4-BE49-F238E27FC236}">
                <a16:creationId xmlns:a16="http://schemas.microsoft.com/office/drawing/2014/main" id="{49FCF427-C82F-45D9-8646-794ECF84D3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3259245"/>
            <a:ext cx="4718050" cy="19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42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65F4C8-9FA3-4735-B670-BEB98673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e-learning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0ABEE6B-5BE4-437A-B4DA-97BBE82FF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221619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1188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3A51FE-CD39-4E56-B9D2-46E3C42D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Formazione a Distanza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3BF161-E7DD-4104-9340-658872370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Ottimizzare i tempi di fruizione dei corsi, per una massima flessibilità</a:t>
            </a:r>
          </a:p>
          <a:p>
            <a:r>
              <a:rPr lang="it-IT" dirty="0"/>
              <a:t>Percorsi personalizzati</a:t>
            </a:r>
          </a:p>
          <a:p>
            <a:r>
              <a:rPr lang="it-IT" dirty="0"/>
              <a:t>Forte modularità e assimilazione</a:t>
            </a:r>
          </a:p>
        </p:txBody>
      </p:sp>
      <p:pic>
        <p:nvPicPr>
          <p:cNvPr id="7170" name="Picture 2" descr="Risultati immagini per formazione a distanza">
            <a:extLst>
              <a:ext uri="{FF2B5EF4-FFF2-40B4-BE49-F238E27FC236}">
                <a16:creationId xmlns:a16="http://schemas.microsoft.com/office/drawing/2014/main" id="{2BCF0B85-911D-4C9C-B80A-374EDD83DD5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2996406"/>
            <a:ext cx="3048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121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AFFAFC-5892-427C-95B0-87AB9BD4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Object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A68E5C-198A-43E7-B0DC-DECC91218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Elementi modulari composti da testi, grafica, esercizi e valutazione</a:t>
            </a:r>
          </a:p>
          <a:p>
            <a:pPr lvl="1"/>
            <a:r>
              <a:rPr lang="it-IT" dirty="0"/>
              <a:t>Riusabilità</a:t>
            </a:r>
          </a:p>
          <a:p>
            <a:pPr lvl="1"/>
            <a:r>
              <a:rPr lang="it-IT" dirty="0"/>
              <a:t>Adattabilità</a:t>
            </a:r>
          </a:p>
          <a:p>
            <a:pPr lvl="1"/>
            <a:r>
              <a:rPr lang="it-IT" dirty="0"/>
              <a:t>Condivisione</a:t>
            </a:r>
          </a:p>
          <a:p>
            <a:pPr lvl="1"/>
            <a:r>
              <a:rPr lang="it-IT" dirty="0"/>
              <a:t>Metadati</a:t>
            </a:r>
          </a:p>
          <a:p>
            <a:endParaRPr lang="it-IT" dirty="0"/>
          </a:p>
        </p:txBody>
      </p:sp>
      <p:pic>
        <p:nvPicPr>
          <p:cNvPr id="8194" name="Picture 2" descr="Risultati immagini per learning object">
            <a:extLst>
              <a:ext uri="{FF2B5EF4-FFF2-40B4-BE49-F238E27FC236}">
                <a16:creationId xmlns:a16="http://schemas.microsoft.com/office/drawing/2014/main" id="{B55CA654-5CDB-4964-BD18-7D2B035922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81" y="2560638"/>
            <a:ext cx="3309937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7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8539C-6557-4DB4-A356-E1C88DF3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Telematica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2163D49-4BF0-4BE1-A027-166F039331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089659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4285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71690C-C181-4253-82E4-D6019FEA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Telelavoro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D256A-5F7E-478E-A083-E10906E9D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Svolgimento di attività lavorative a distanza, attraverso l'utilizzo delle tecnologie informatiche e della comunicazione</a:t>
            </a:r>
          </a:p>
          <a:p>
            <a:r>
              <a:rPr lang="it-IT" dirty="0"/>
              <a:t>Costi più bassi e ridefinizione dei tempi  e spazi di lavoro</a:t>
            </a:r>
          </a:p>
        </p:txBody>
      </p:sp>
      <p:pic>
        <p:nvPicPr>
          <p:cNvPr id="9218" name="Picture 2" descr="Risultati immagini per telelavoro">
            <a:extLst>
              <a:ext uri="{FF2B5EF4-FFF2-40B4-BE49-F238E27FC236}">
                <a16:creationId xmlns:a16="http://schemas.microsoft.com/office/drawing/2014/main" id="{1B323287-AA43-4456-9F5A-9917D89987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560638"/>
            <a:ext cx="4413249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226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54082C2-C794-4FF7-99FC-4ABEBACA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Cloud Computing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4E32378-673C-4851-B3BF-72D12961A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384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A171A2-2798-4F3A-BA5C-25EF6C4C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Cloud Computing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0B4876C3-274F-482B-8BAD-F89F6A3570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02702731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2" name="Picture 2" descr="Risultati immagini per cloud computing">
            <a:extLst>
              <a:ext uri="{FF2B5EF4-FFF2-40B4-BE49-F238E27FC236}">
                <a16:creationId xmlns:a16="http://schemas.microsoft.com/office/drawing/2014/main" id="{3A876A36-0208-4642-81C9-6581004484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839237"/>
            <a:ext cx="4718050" cy="27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089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03D40-82D1-4073-8F23-13696416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Cloud Computing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68B60C-944F-43EC-A910-0D143E7B00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Vantaggi</a:t>
            </a:r>
          </a:p>
          <a:p>
            <a:pPr lvl="1"/>
            <a:r>
              <a:rPr lang="it-IT" dirty="0"/>
              <a:t>Costi ridotti e maggiore flessibilità</a:t>
            </a:r>
          </a:p>
          <a:p>
            <a:pPr lvl="1"/>
            <a:r>
              <a:rPr lang="it-IT" dirty="0"/>
              <a:t>HW e SW possono aumentare o diminuire velocemente</a:t>
            </a:r>
          </a:p>
          <a:p>
            <a:pPr lvl="1"/>
            <a:r>
              <a:rPr lang="it-IT" dirty="0"/>
              <a:t>Niente più risorse che restano inutilizzate</a:t>
            </a:r>
          </a:p>
          <a:p>
            <a:pPr lvl="1"/>
            <a:r>
              <a:rPr lang="it-IT" dirty="0"/>
              <a:t>Basta interruzioni del lavoro per rottura dell'attrezzatura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DC79EB-796D-4064-A406-DEE671E6A7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Svantaggi</a:t>
            </a:r>
          </a:p>
          <a:p>
            <a:pPr lvl="1"/>
            <a:r>
              <a:rPr lang="it-IT" dirty="0"/>
              <a:t>Sicurezza</a:t>
            </a:r>
          </a:p>
          <a:p>
            <a:pPr lvl="1"/>
            <a:r>
              <a:rPr lang="it-IT" dirty="0"/>
              <a:t>Continuità del servizio</a:t>
            </a:r>
          </a:p>
        </p:txBody>
      </p:sp>
    </p:spTree>
    <p:extLst>
      <p:ext uri="{BB962C8B-B14F-4D97-AF65-F5344CB8AC3E}">
        <p14:creationId xmlns:p14="http://schemas.microsoft.com/office/powerpoint/2010/main" val="35876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44EA9-9CF2-41E9-A135-E44966EE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Tipologie di Cloud Computing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581D67-80AF-4240-9249-0353FD9642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Software </a:t>
            </a:r>
            <a:r>
              <a:rPr lang="it-IT" dirty="0" err="1"/>
              <a:t>as</a:t>
            </a:r>
            <a:r>
              <a:rPr lang="it-IT" dirty="0"/>
              <a:t> a Service</a:t>
            </a:r>
          </a:p>
          <a:p>
            <a:pPr lvl="1"/>
            <a:r>
              <a:rPr lang="it-IT" dirty="0"/>
              <a:t>Utilizzo di programmi da remoto</a:t>
            </a:r>
          </a:p>
          <a:p>
            <a:r>
              <a:rPr lang="it-IT" dirty="0"/>
              <a:t>Platform </a:t>
            </a:r>
            <a:r>
              <a:rPr lang="it-IT" dirty="0" err="1"/>
              <a:t>as</a:t>
            </a:r>
            <a:r>
              <a:rPr lang="it-IT" dirty="0"/>
              <a:t> a Service</a:t>
            </a:r>
          </a:p>
          <a:p>
            <a:pPr lvl="1"/>
            <a:r>
              <a:rPr lang="it-IT" dirty="0"/>
              <a:t>Utilizzo di piattaforme software da remoto</a:t>
            </a:r>
          </a:p>
          <a:p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Service</a:t>
            </a:r>
          </a:p>
          <a:p>
            <a:pPr lvl="1"/>
            <a:r>
              <a:rPr lang="it-IT" dirty="0"/>
              <a:t>Utilizzo di risorse hardware da remoto</a:t>
            </a:r>
          </a:p>
        </p:txBody>
      </p:sp>
      <p:pic>
        <p:nvPicPr>
          <p:cNvPr id="11266" name="Picture 2" descr="Risultati immagini per cloud computing">
            <a:extLst>
              <a:ext uri="{FF2B5EF4-FFF2-40B4-BE49-F238E27FC236}">
                <a16:creationId xmlns:a16="http://schemas.microsoft.com/office/drawing/2014/main" id="{9B14E496-A1FF-4D55-A822-8A4AB5E996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589452"/>
            <a:ext cx="4718050" cy="32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563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910CF-F4AC-4103-BFF9-797A3704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del Cloud Computing</a:t>
            </a:r>
          </a:p>
        </p:txBody>
      </p:sp>
      <p:pic>
        <p:nvPicPr>
          <p:cNvPr id="12290" name="Picture 2" descr="Risultati immagini per cloud computing">
            <a:extLst>
              <a:ext uri="{FF2B5EF4-FFF2-40B4-BE49-F238E27FC236}">
                <a16:creationId xmlns:a16="http://schemas.microsoft.com/office/drawing/2014/main" id="{7322D62C-97DE-42CB-8C2A-50E27C4629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325" y="2541828"/>
            <a:ext cx="7333349" cy="355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01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B50C00-E9DF-43FF-B1D7-4ED2C104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Curiosità</a:t>
            </a:r>
          </a:p>
        </p:txBody>
      </p:sp>
      <p:pic>
        <p:nvPicPr>
          <p:cNvPr id="14338" name="Picture 2" descr="Risultati immagini per cloud computing trending">
            <a:extLst>
              <a:ext uri="{FF2B5EF4-FFF2-40B4-BE49-F238E27FC236}">
                <a16:creationId xmlns:a16="http://schemas.microsoft.com/office/drawing/2014/main" id="{15DE9838-9761-4412-943F-3025B962D4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890" y="2557463"/>
            <a:ext cx="4958219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03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3C695-9810-40EE-A5AE-7EB3EBD3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Cloud computing in 3 minuti</a:t>
            </a:r>
          </a:p>
        </p:txBody>
      </p:sp>
      <p:pic>
        <p:nvPicPr>
          <p:cNvPr id="4" name="2.3 Video Cloud Computing">
            <a:hlinkClick r:id="" action="ppaction://media"/>
            <a:extLst>
              <a:ext uri="{FF2B5EF4-FFF2-40B4-BE49-F238E27FC236}">
                <a16:creationId xmlns:a16="http://schemas.microsoft.com/office/drawing/2014/main" id="{3A2D1304-F2B7-415B-82D4-B628FD7CF3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425" y="2557463"/>
            <a:ext cx="5899150" cy="3317875"/>
          </a:xfrm>
        </p:spPr>
      </p:pic>
    </p:spTree>
    <p:extLst>
      <p:ext uri="{BB962C8B-B14F-4D97-AF65-F5344CB8AC3E}">
        <p14:creationId xmlns:p14="http://schemas.microsoft.com/office/powerpoint/2010/main" val="267706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F74BF99-0DBA-4660-97B6-B6141BDC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sicurezza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DCC8E55-055D-42EA-8C15-CD66D9380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Come deve essere un sistema informatico per essere sicuro?</a:t>
            </a:r>
          </a:p>
        </p:txBody>
      </p:sp>
    </p:spTree>
    <p:extLst>
      <p:ext uri="{BB962C8B-B14F-4D97-AF65-F5344CB8AC3E}">
        <p14:creationId xmlns:p14="http://schemas.microsoft.com/office/powerpoint/2010/main" val="1065144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AD232B-51C4-46FF-AB93-47C9E9A3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sicurezza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BF6A294-91FA-4C1C-B768-5F95819BC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259394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Risultati immagini per sicurezza">
            <a:extLst>
              <a:ext uri="{FF2B5EF4-FFF2-40B4-BE49-F238E27FC236}">
                <a16:creationId xmlns:a16="http://schemas.microsoft.com/office/drawing/2014/main" id="{D10969B3-1089-457D-8AEE-7D4CA8CC8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037" y="3429000"/>
            <a:ext cx="1953355" cy="252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966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74693-AC72-4B07-AC14-E5885F18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it-IT"/>
              <a:t>Rete di computer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82F5BCA-A513-42B5-AC24-91222CA721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67521286"/>
              </p:ext>
            </p:extLst>
          </p:nvPr>
        </p:nvGraphicFramePr>
        <p:xfrm>
          <a:off x="1298575" y="2560638"/>
          <a:ext cx="4718050" cy="3309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Risultati immagini per rete di computer">
            <a:extLst>
              <a:ext uri="{FF2B5EF4-FFF2-40B4-BE49-F238E27FC236}">
                <a16:creationId xmlns:a16="http://schemas.microsoft.com/office/drawing/2014/main" id="{8ADC52F0-3CAC-48A5-9AA5-FBFAD52135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560638"/>
            <a:ext cx="4413249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532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32CFEB-2F66-41CE-8AF4-9D4EB26B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Affidabilità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003EF89C-C654-44C9-9F69-02053F9C6E1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49409151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D2212E7C-55B4-4488-B292-2F1822D5F25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50810981"/>
              </p:ext>
            </p:extLst>
          </p:nvPr>
        </p:nvGraphicFramePr>
        <p:xfrm>
          <a:off x="6181344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60406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D9121-5023-43EA-BE07-2E55BF79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Integrità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6F24E326-D7A0-43B2-9AAB-204906B399F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74550603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C0C6793-7B3A-43A8-A4E4-813E8EA433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9366043"/>
              </p:ext>
            </p:extLst>
          </p:nvPr>
        </p:nvGraphicFramePr>
        <p:xfrm>
          <a:off x="6181344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629747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BA9F38-1046-4EFB-9ACD-9E452CC3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Riservatezza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3D5C8B64-43AE-471F-9C09-68876A197C1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25394952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CC9864C6-BEBD-45B0-9CF7-26C7FA8484A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8233689"/>
              </p:ext>
            </p:extLst>
          </p:nvPr>
        </p:nvGraphicFramePr>
        <p:xfrm>
          <a:off x="6181344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92079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D38A11-2FF0-4343-906F-CCDB95A2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Autentificazione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35C1BE46-3591-4074-91B2-E54427CDC21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84798472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D4B946FC-2B9E-40B7-B416-28A26DB926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4257755"/>
              </p:ext>
            </p:extLst>
          </p:nvPr>
        </p:nvGraphicFramePr>
        <p:xfrm>
          <a:off x="6181344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381624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35B5B1-C9E3-4CC1-AC59-A8151F7F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 ripudio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330BE595-5834-45DE-B1A5-5EFD00BF97C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66906998"/>
              </p:ext>
            </p:extLst>
          </p:nvPr>
        </p:nvGraphicFramePr>
        <p:xfrm>
          <a:off x="1298448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8E9CBE6A-869C-4B3F-91B9-DA0C258F5AA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9844457"/>
              </p:ext>
            </p:extLst>
          </p:nvPr>
        </p:nvGraphicFramePr>
        <p:xfrm>
          <a:off x="6181344" y="2560320"/>
          <a:ext cx="4718304" cy="33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4618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518E08D-DB62-4958-AB6A-1D79472E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informatico sicuro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3763CFA5-E569-473B-B6B8-109E75483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9790785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Risultati immagini per sicurezza">
            <a:extLst>
              <a:ext uri="{FF2B5EF4-FFF2-40B4-BE49-F238E27FC236}">
                <a16:creationId xmlns:a16="http://schemas.microsoft.com/office/drawing/2014/main" id="{B037C2FE-CA41-4690-B73E-CF82C63A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77" y="817382"/>
            <a:ext cx="1873431" cy="135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568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F667-14DA-4ED5-9697-42FC0C15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per violare la sicurezza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9F36816-24FC-46C6-94FD-C2E22A6967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258580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3239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1910DF-1526-4AA8-B2AB-405FD777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Sniffing</a:t>
            </a:r>
          </a:p>
        </p:txBody>
      </p:sp>
      <p:pic>
        <p:nvPicPr>
          <p:cNvPr id="4098" name="Picture 2" descr="Risultati immagini per sniffing">
            <a:extLst>
              <a:ext uri="{FF2B5EF4-FFF2-40B4-BE49-F238E27FC236}">
                <a16:creationId xmlns:a16="http://schemas.microsoft.com/office/drawing/2014/main" id="{47C4E602-AEBD-4CD2-9D41-F850AB8C09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89078"/>
            <a:ext cx="9601200" cy="325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66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893B41-1653-479D-9774-4EA19C76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Spoofing</a:t>
            </a:r>
            <a:endParaRPr lang="it-IT" dirty="0"/>
          </a:p>
        </p:txBody>
      </p:sp>
      <p:pic>
        <p:nvPicPr>
          <p:cNvPr id="5122" name="Picture 2" descr="Risultati immagini per spoofing">
            <a:extLst>
              <a:ext uri="{FF2B5EF4-FFF2-40B4-BE49-F238E27FC236}">
                <a16:creationId xmlns:a16="http://schemas.microsoft.com/office/drawing/2014/main" id="{3E3B006A-786F-42D1-BF87-E9810092D5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538" y="2557463"/>
            <a:ext cx="5896924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08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0294EA-60CF-4F28-A418-FC06CE18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DOS</a:t>
            </a:r>
          </a:p>
        </p:txBody>
      </p:sp>
      <p:pic>
        <p:nvPicPr>
          <p:cNvPr id="6146" name="Picture 2" descr="Risultati immagini per ddos">
            <a:extLst>
              <a:ext uri="{FF2B5EF4-FFF2-40B4-BE49-F238E27FC236}">
                <a16:creationId xmlns:a16="http://schemas.microsoft.com/office/drawing/2014/main" id="{910F1D3B-CA86-4105-9F3F-0AFE9F34D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489" y="2557463"/>
            <a:ext cx="4997021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4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D7360-B5E8-434F-889A-5E333476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li colleghiamo?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DEA6EEB4-0B4C-4DC8-8163-9527BE6F2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01337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62391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FBCEE8-1A76-4BB7-A58E-75220FA2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Spamming</a:t>
            </a:r>
          </a:p>
        </p:txBody>
      </p:sp>
      <p:pic>
        <p:nvPicPr>
          <p:cNvPr id="7170" name="Picture 2" descr="Risultati immagini per spamming">
            <a:extLst>
              <a:ext uri="{FF2B5EF4-FFF2-40B4-BE49-F238E27FC236}">
                <a16:creationId xmlns:a16="http://schemas.microsoft.com/office/drawing/2014/main" id="{A22ED513-E069-40CA-B7CB-FECFF8209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601" y="2557463"/>
            <a:ext cx="4968798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25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2BBEC9-2143-4723-AFCE-938CB4C7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Malware</a:t>
            </a:r>
          </a:p>
        </p:txBody>
      </p:sp>
      <p:pic>
        <p:nvPicPr>
          <p:cNvPr id="8194" name="Picture 2" descr="Risultati immagini per malware">
            <a:extLst>
              <a:ext uri="{FF2B5EF4-FFF2-40B4-BE49-F238E27FC236}">
                <a16:creationId xmlns:a16="http://schemas.microsoft.com/office/drawing/2014/main" id="{4E90BD08-ACFE-4673-9283-D54E5CF111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4" y="2557463"/>
            <a:ext cx="4976812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5316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62C0D9-1885-49A9-A3C1-DE9E0677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Backdoor</a:t>
            </a:r>
            <a:endParaRPr lang="it-IT" dirty="0"/>
          </a:p>
        </p:txBody>
      </p:sp>
      <p:pic>
        <p:nvPicPr>
          <p:cNvPr id="9218" name="Picture 2" descr="Risultati immagini per backdoor">
            <a:extLst>
              <a:ext uri="{FF2B5EF4-FFF2-40B4-BE49-F238E27FC236}">
                <a16:creationId xmlns:a16="http://schemas.microsoft.com/office/drawing/2014/main" id="{C0EF553E-5290-453C-BBA6-4F83BA0F7A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51" y="2557463"/>
            <a:ext cx="626709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3212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000B7-7A46-4A4B-ACCB-F00A869F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Nuking</a:t>
            </a:r>
            <a:endParaRPr lang="it-IT" dirty="0"/>
          </a:p>
        </p:txBody>
      </p:sp>
      <p:pic>
        <p:nvPicPr>
          <p:cNvPr id="10242" name="Picture 2" descr="Risultati immagini per nuking">
            <a:extLst>
              <a:ext uri="{FF2B5EF4-FFF2-40B4-BE49-F238E27FC236}">
                <a16:creationId xmlns:a16="http://schemas.microsoft.com/office/drawing/2014/main" id="{84361978-0110-4DA4-856D-0F6876DCCE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299" y="2557463"/>
            <a:ext cx="4161402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654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7080F-7C22-4F28-9E2D-BB88AF1D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Sistemi di sicurezza aziendali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B3B508B-38C1-4ACD-B561-03FDD9BA49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997588"/>
              </p:ext>
            </p:extLst>
          </p:nvPr>
        </p:nvGraphicFramePr>
        <p:xfrm>
          <a:off x="1295401" y="2556932"/>
          <a:ext cx="9601196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66" name="Picture 2" descr="Risultati immagini per backup">
            <a:extLst>
              <a:ext uri="{FF2B5EF4-FFF2-40B4-BE49-F238E27FC236}">
                <a16:creationId xmlns:a16="http://schemas.microsoft.com/office/drawing/2014/main" id="{8B842277-9A1F-4F8C-AA42-3E9C4CB8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369" y="4974345"/>
            <a:ext cx="1684564" cy="117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isultati immagini per firewall">
            <a:extLst>
              <a:ext uri="{FF2B5EF4-FFF2-40B4-BE49-F238E27FC236}">
                <a16:creationId xmlns:a16="http://schemas.microsoft.com/office/drawing/2014/main" id="{A46013F5-969E-4A66-BF18-787DD95F3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301" y="5077519"/>
            <a:ext cx="1757395" cy="9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isultati immagini per proxy">
            <a:extLst>
              <a:ext uri="{FF2B5EF4-FFF2-40B4-BE49-F238E27FC236}">
                <a16:creationId xmlns:a16="http://schemas.microsoft.com/office/drawing/2014/main" id="{5858539C-A3EC-40EB-9BE6-EBD2D6E0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53" y="5001243"/>
            <a:ext cx="2210552" cy="111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8576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3F6E9-C933-46AF-A97A-AAD19575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End</a:t>
            </a:r>
          </a:p>
        </p:txBody>
      </p:sp>
      <p:pic>
        <p:nvPicPr>
          <p:cNvPr id="13314" name="Picture 2" descr="Risultati immagini per fine">
            <a:extLst>
              <a:ext uri="{FF2B5EF4-FFF2-40B4-BE49-F238E27FC236}">
                <a16:creationId xmlns:a16="http://schemas.microsoft.com/office/drawing/2014/main" id="{B95B31BE-92F1-4118-88D4-4063219120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967" y="2557463"/>
            <a:ext cx="6532066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2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8711A4-FEA0-4994-B437-6F86571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Vantaggi di una rete condivisa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4AC5AB-E2C8-4DF1-BFE8-AA6C0CC139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Miglior rapporto prestazioni/costo</a:t>
            </a:r>
          </a:p>
          <a:p>
            <a:r>
              <a:rPr lang="it-IT" dirty="0"/>
              <a:t>Facilità di espansione del sistema</a:t>
            </a:r>
          </a:p>
          <a:p>
            <a:r>
              <a:rPr lang="it-IT" dirty="0"/>
              <a:t>Maggiore affidabilità del sistema</a:t>
            </a:r>
          </a:p>
          <a:p>
            <a:r>
              <a:rPr lang="it-IT" dirty="0"/>
              <a:t>Maggiori vantaggi organizzativi</a:t>
            </a:r>
          </a:p>
        </p:txBody>
      </p:sp>
      <p:pic>
        <p:nvPicPr>
          <p:cNvPr id="2050" name="Picture 2" descr="Risultati immagini per rete di computer">
            <a:extLst>
              <a:ext uri="{FF2B5EF4-FFF2-40B4-BE49-F238E27FC236}">
                <a16:creationId xmlns:a16="http://schemas.microsoft.com/office/drawing/2014/main" id="{5AEF18A8-C817-42F2-A498-914D716C507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560638"/>
            <a:ext cx="4413249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39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218</TotalTime>
  <Words>1965</Words>
  <Application>Microsoft Office PowerPoint</Application>
  <PresentationFormat>Widescreen</PresentationFormat>
  <Paragraphs>337</Paragraphs>
  <Slides>85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85</vt:i4>
      </vt:variant>
    </vt:vector>
  </HeadingPairs>
  <TitlesOfParts>
    <vt:vector size="88" baseType="lpstr">
      <vt:lpstr>Arial</vt:lpstr>
      <vt:lpstr>Garamond</vt:lpstr>
      <vt:lpstr>Organico</vt:lpstr>
      <vt:lpstr>L'azienda e le reti</vt:lpstr>
      <vt:lpstr>Obiettivi - Competenze</vt:lpstr>
      <vt:lpstr>Obiettivi - Abilità</vt:lpstr>
      <vt:lpstr>Obiettivi - Conoscenze</vt:lpstr>
      <vt:lpstr>Le reti di computer</vt:lpstr>
      <vt:lpstr>Telematica</vt:lpstr>
      <vt:lpstr>Rete di computer</vt:lpstr>
      <vt:lpstr>Perché li colleghiamo?</vt:lpstr>
      <vt:lpstr>Vantaggi di una rete condivisa</vt:lpstr>
      <vt:lpstr>Componenti della rete</vt:lpstr>
      <vt:lpstr>Rete hardware e software</vt:lpstr>
      <vt:lpstr>Architettura Client/Server</vt:lpstr>
      <vt:lpstr>Architettura Client/Server</vt:lpstr>
      <vt:lpstr>Applicazioni distribuite</vt:lpstr>
      <vt:lpstr>DTE</vt:lpstr>
      <vt:lpstr>DCE</vt:lpstr>
      <vt:lpstr>Topologia logica di una rete</vt:lpstr>
      <vt:lpstr>Topologie di rete</vt:lpstr>
      <vt:lpstr>Stella</vt:lpstr>
      <vt:lpstr>Anello</vt:lpstr>
      <vt:lpstr>Anello di commutazione</vt:lpstr>
      <vt:lpstr>A Bus</vt:lpstr>
      <vt:lpstr>Maglia</vt:lpstr>
      <vt:lpstr>Maglia</vt:lpstr>
      <vt:lpstr>Riassunto Tipologie</vt:lpstr>
      <vt:lpstr>Quanto è grande una rete?</vt:lpstr>
      <vt:lpstr>LAN  vs WAN</vt:lpstr>
      <vt:lpstr>Net economy ed e-business</vt:lpstr>
      <vt:lpstr>Net economy</vt:lpstr>
      <vt:lpstr>Net economy</vt:lpstr>
      <vt:lpstr>E-business</vt:lpstr>
      <vt:lpstr>E-business</vt:lpstr>
      <vt:lpstr>Enterprise portal</vt:lpstr>
      <vt:lpstr>I bisogni del business</vt:lpstr>
      <vt:lpstr>E-commerce</vt:lpstr>
      <vt:lpstr>E-commerce</vt:lpstr>
      <vt:lpstr>E-commerce</vt:lpstr>
      <vt:lpstr>Obiettivi dell'E-commerce</vt:lpstr>
      <vt:lpstr>E-commerce business-to-business</vt:lpstr>
      <vt:lpstr>E-commerce business-to-consumer</vt:lpstr>
      <vt:lpstr>E-commerce consumer-to-consumer</vt:lpstr>
      <vt:lpstr>E-commerce intra-business</vt:lpstr>
      <vt:lpstr>Curiosità</vt:lpstr>
      <vt:lpstr>E-government</vt:lpstr>
      <vt:lpstr>E-governement</vt:lpstr>
      <vt:lpstr>E-government</vt:lpstr>
      <vt:lpstr>Tecnologie dell'e-government</vt:lpstr>
      <vt:lpstr>E-government</vt:lpstr>
      <vt:lpstr>E-banking</vt:lpstr>
      <vt:lpstr>E-banking</vt:lpstr>
      <vt:lpstr>Remote banking</vt:lpstr>
      <vt:lpstr>Security Management</vt:lpstr>
      <vt:lpstr>Trading online</vt:lpstr>
      <vt:lpstr>Trading Online</vt:lpstr>
      <vt:lpstr>E-learning</vt:lpstr>
      <vt:lpstr>E-learning</vt:lpstr>
      <vt:lpstr>Caratteristiche e-learning</vt:lpstr>
      <vt:lpstr>Formazione a Distanza</vt:lpstr>
      <vt:lpstr>Learning Object</vt:lpstr>
      <vt:lpstr>Telelavoro</vt:lpstr>
      <vt:lpstr>Cloud Computing</vt:lpstr>
      <vt:lpstr>Cloud Computing</vt:lpstr>
      <vt:lpstr>Cloud Computing</vt:lpstr>
      <vt:lpstr>Tipologie di Cloud Computing</vt:lpstr>
      <vt:lpstr>Architettura del Cloud Computing</vt:lpstr>
      <vt:lpstr>Curiosità</vt:lpstr>
      <vt:lpstr>Cloud computing in 3 minuti</vt:lpstr>
      <vt:lpstr>La sicurezza</vt:lpstr>
      <vt:lpstr>La sicurezza</vt:lpstr>
      <vt:lpstr>Affidabilità</vt:lpstr>
      <vt:lpstr>Integrità</vt:lpstr>
      <vt:lpstr>Riservatezza</vt:lpstr>
      <vt:lpstr>Autentificazione</vt:lpstr>
      <vt:lpstr>Non ripudio</vt:lpstr>
      <vt:lpstr>Sistema informatico sicuro</vt:lpstr>
      <vt:lpstr>Strumenti per violare la sicurezza</vt:lpstr>
      <vt:lpstr>Sniffing</vt:lpstr>
      <vt:lpstr>Spoofing</vt:lpstr>
      <vt:lpstr>DOS</vt:lpstr>
      <vt:lpstr>Spamming</vt:lpstr>
      <vt:lpstr>Malware</vt:lpstr>
      <vt:lpstr>Backdoor</vt:lpstr>
      <vt:lpstr>Nuking</vt:lpstr>
      <vt:lpstr>Sistemi di sicurezza aziendali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L'azienda e le reti</dc:title>
  <dc:creator>Alessandro Fuser</dc:creator>
  <cp:lastModifiedBy>Alessandro Fuser</cp:lastModifiedBy>
  <cp:revision>26</cp:revision>
  <dcterms:created xsi:type="dcterms:W3CDTF">2018-12-17T16:06:35Z</dcterms:created>
  <dcterms:modified xsi:type="dcterms:W3CDTF">2019-01-25T10:03:48Z</dcterms:modified>
</cp:coreProperties>
</file>